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autoCompressPictures="0">
  <p:sldMasterIdLst>
    <p:sldMasterId id="2147484839" r:id="rId4"/>
  </p:sldMasterIdLst>
  <p:notesMasterIdLst>
    <p:notesMasterId r:id="rId25"/>
  </p:notesMasterIdLst>
  <p:handoutMasterIdLst>
    <p:handoutMasterId r:id="rId26"/>
  </p:handoutMasterIdLst>
  <p:sldIdLst>
    <p:sldId id="1627" r:id="rId5"/>
    <p:sldId id="1778" r:id="rId6"/>
    <p:sldId id="1828" r:id="rId7"/>
    <p:sldId id="1684" r:id="rId8"/>
    <p:sldId id="1937" r:id="rId9"/>
    <p:sldId id="1900" r:id="rId10"/>
    <p:sldId id="1934" r:id="rId11"/>
    <p:sldId id="1932" r:id="rId12"/>
    <p:sldId id="2147479752" r:id="rId13"/>
    <p:sldId id="1904" r:id="rId14"/>
    <p:sldId id="1903" r:id="rId15"/>
    <p:sldId id="2147479750" r:id="rId16"/>
    <p:sldId id="1927" r:id="rId17"/>
    <p:sldId id="2147479751" r:id="rId18"/>
    <p:sldId id="1925" r:id="rId19"/>
    <p:sldId id="2147479753" r:id="rId20"/>
    <p:sldId id="1895" r:id="rId21"/>
    <p:sldId id="1916" r:id="rId22"/>
    <p:sldId id="1936" r:id="rId23"/>
    <p:sldId id="1935" r:id="rId24"/>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5" name="Author" initials="A"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8DC8E8"/>
    <a:srgbClr val="D988DC"/>
    <a:srgbClr val="FE9D88"/>
    <a:srgbClr val="CD9BCF"/>
    <a:srgbClr val="FFA38B"/>
    <a:srgbClr val="3C3C41"/>
    <a:srgbClr val="4BCBEE"/>
    <a:srgbClr val="1392B4"/>
    <a:srgbClr val="0B556A"/>
  </p:clrMru>
  <p:extLst>
    <p:ext uri="{E76CE94A-603C-4142-B9EB-6D1370010A27}">
      <p14:discardImageEditData xmlns:p14="http://schemas.microsoft.com/office/powerpoint/2010/main" val="1"/>
    </p:ext>
    <p:ext uri="{D31A062A-798A-4329-ABDD-BBA856620510}">
      <p14:defaultImageDpi xmlns:p14="http://schemas.microsoft.com/office/powerpoint/2010/main" val="33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900" autoAdjust="0"/>
    <p:restoredTop sz="81164" autoAdjust="0"/>
  </p:normalViewPr>
  <p:slideViewPr>
    <p:cSldViewPr snapToGrid="0">
      <p:cViewPr varScale="1">
        <p:scale>
          <a:sx n="88" d="100"/>
          <a:sy n="88" d="100"/>
        </p:scale>
        <p:origin x="1872" y="480"/>
      </p:cViewPr>
      <p:guideLst/>
    </p:cSldViewPr>
  </p:slideViewPr>
  <p:outlineViewPr>
    <p:cViewPr>
      <p:scale>
        <a:sx n="33" d="100"/>
        <a:sy n="33" d="100"/>
      </p:scale>
      <p:origin x="0" y="0"/>
    </p:cViewPr>
  </p:outlineViewPr>
  <p:notesTextViewPr>
    <p:cViewPr>
      <p:scale>
        <a:sx n="100" d="100"/>
        <a:sy n="100" d="100"/>
      </p:scale>
      <p:origin x="0" y="0"/>
    </p:cViewPr>
  </p:notesTextViewPr>
  <p:notesViewPr>
    <p:cSldViewPr snapToGrid="0">
      <p:cViewPr>
        <p:scale>
          <a:sx n="1" d="2"/>
          <a:sy n="1" d="2"/>
        </p:scale>
        <p:origin x="3108" y="59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commentAuthors" Target="commentAuthors.xml"/><Relationship Id="rId30"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rturo Quiroga" userId="009ac387-d9df-4c87-8d6e-4cb5cb505e23" providerId="ADAL" clId="{96A1E53C-AF72-574B-A18B-719196E4E818}"/>
    <pc:docChg chg="sldOrd">
      <pc:chgData name="Arturo Quiroga" userId="009ac387-d9df-4c87-8d6e-4cb5cb505e23" providerId="ADAL" clId="{96A1E53C-AF72-574B-A18B-719196E4E818}" dt="2025-01-17T01:01:07.974" v="2" actId="20578"/>
      <pc:docMkLst>
        <pc:docMk/>
      </pc:docMkLst>
      <pc:sldChg chg="ord">
        <pc:chgData name="Arturo Quiroga" userId="009ac387-d9df-4c87-8d6e-4cb5cb505e23" providerId="ADAL" clId="{96A1E53C-AF72-574B-A18B-719196E4E818}" dt="2025-01-17T01:01:07.974" v="2" actId="20578"/>
        <pc:sldMkLst>
          <pc:docMk/>
          <pc:sldMk cId="3359247053" sldId="2147479752"/>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A5FDB7B-8DB8-4A3A-95C8-7102BBC9A9E1}" type="datetime8">
              <a:rPr lang="en-US" smtClean="0">
                <a:latin typeface="Segoe UI" pitchFamily="34" charset="0"/>
              </a:rPr>
              <a:t>1/17/25 12:31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CE60099-03E7-4FA1-8A7F-E6E6CFB0F855}" type="datetime8">
              <a:rPr lang="en-US" smtClean="0"/>
              <a:t>1/17/25 12:31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dt="0"/>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learn.microsoft.com/en-us/training/paths/explore-natural-language-processing/"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850" b="0" i="0" dirty="0">
                <a:cs typeface="Segoe UI Light"/>
              </a:rPr>
              <a:t>This content is meant to be taught as a companion to: </a:t>
            </a:r>
            <a:r>
              <a:rPr lang="en-US" dirty="0">
                <a:hlinkClick r:id="rId3"/>
              </a:rPr>
              <a:t>Microsoft Azure AI Fundamentals: Natural Language Processing - Training | Microsoft Learn</a:t>
            </a:r>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13732019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use the Language service to define a knowledge base of question and answer pairs. You can create the knowledge base by entering questions and answers, or you can import an existing Frequently Asked Questions (FAQ) list. You can also augment your questions and answers with built in </a:t>
            </a:r>
            <a:r>
              <a:rPr lang="en-US" i="1" dirty="0"/>
              <a:t>chit-chat</a:t>
            </a:r>
            <a:r>
              <a:rPr lang="en-US" i="0" dirty="0"/>
              <a:t> sources that include common conversational exchanges.</a:t>
            </a:r>
          </a:p>
          <a:p>
            <a:endParaRPr lang="en-US" i="0" dirty="0"/>
          </a:p>
          <a:p>
            <a:r>
              <a:rPr lang="en-US" i="0" dirty="0"/>
              <a:t>After creating the knowledge base, you train a model based on the question and answer data and publish it as a service. Client applications, an in particular bots, can then consume the knowledge base and use it to determine appropriate responses to user input.</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F0AD2842-1F85-4AA0-8FF4-8BE9DE968979}" type="datetime8">
              <a:rPr lang="en-US" smtClean="0"/>
              <a:t>1/17/25 12:31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39773915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Bot Service provides a platform for creating, deploying, and managing bots. With the Azure Bot Service, developers can use the Microsoft Bot Framework SDK to develop bots and easily deploy and manage them in Azure.</a:t>
            </a:r>
          </a:p>
          <a:p>
            <a:endParaRPr lang="en-US" dirty="0"/>
          </a:p>
          <a:p>
            <a:r>
              <a:rPr lang="en-US" dirty="0"/>
              <a:t>By using the Azure bot Service, you can easily integrate your bot with the Language service for language understanding or question answering; and connect your bot to multiple channels such as webchat, email, Microsoft Teams, and others.</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2F9D79B4-A5F4-4AA7-97C1-AE6712E8B866}" type="datetime8">
              <a:rPr lang="en-US" smtClean="0"/>
              <a:t>1/17/25 12:31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25930549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sz="900" i="0" dirty="0">
                <a:latin typeface="Segoe UI Light"/>
                <a:cs typeface="Segoe UI Light"/>
              </a:rPr>
              <a:t>Instructors: we recommend you complete the exercise ahead of time https://microsoftlearning.github.io/mslearn-ai-fundamentals/Instructions/Labs/07-question-answering.html. During class, you can demonstrate the service. </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612196C4-4D29-4011-9C14-36E31C65520E}" type="datetime8">
              <a:rPr lang="en-US" smtClean="0"/>
              <a:t>1/17/25 12:31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17476244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Language service enables you to train a language model that can interpret natural language commands.</a:t>
            </a:r>
          </a:p>
          <a:p>
            <a:endParaRPr lang="en-US" dirty="0"/>
          </a:p>
          <a:p>
            <a:r>
              <a:rPr lang="en-US" dirty="0"/>
              <a:t>The language model consists of three primary components:</a:t>
            </a:r>
          </a:p>
          <a:p>
            <a:endParaRPr lang="en-US" dirty="0"/>
          </a:p>
          <a:p>
            <a:pPr marL="228600" indent="-228600">
              <a:buAutoNum type="arabicPeriod"/>
            </a:pPr>
            <a:r>
              <a:rPr lang="en-US" i="1" dirty="0"/>
              <a:t>Utterances</a:t>
            </a:r>
            <a:r>
              <a:rPr lang="en-US" dirty="0"/>
              <a:t> are phrases that a user might say or type – for example, "switch the light on". </a:t>
            </a:r>
          </a:p>
          <a:p>
            <a:pPr marL="228600" indent="-228600">
              <a:buAutoNum type="arabicPeriod"/>
            </a:pPr>
            <a:r>
              <a:rPr lang="en-US" i="1" dirty="0"/>
              <a:t>Entities</a:t>
            </a:r>
            <a:r>
              <a:rPr lang="en-US" i="0" dirty="0"/>
              <a:t> are specific items that are referenced in an utterance, for example a language model for a home automation application might recognize household devices such as a light or a fan.</a:t>
            </a:r>
          </a:p>
          <a:p>
            <a:pPr marL="228600" indent="-228600">
              <a:buAutoNum type="arabicPeriod"/>
            </a:pPr>
            <a:r>
              <a:rPr lang="en-US" i="0" dirty="0"/>
              <a:t>An </a:t>
            </a:r>
            <a:r>
              <a:rPr lang="en-US" i="1" dirty="0"/>
              <a:t>intent</a:t>
            </a:r>
            <a:r>
              <a:rPr lang="en-US" i="0" dirty="0"/>
              <a:t> identifies the desired action for an utterance. For example, to switch something on.</a:t>
            </a:r>
            <a:endParaRPr lang="en-US" dirty="0"/>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9E7EDB72-7F89-4A1A-806F-ED5140192E94}" type="datetime8">
              <a:rPr lang="en-US" smtClean="0"/>
              <a:t>1/17/25 12:31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22275274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900" i="0" dirty="0">
                <a:latin typeface="Segoe UI Light"/>
                <a:cs typeface="Segoe UI Light"/>
              </a:rPr>
              <a:t>Instructors: we recommend you complete the exercise ahead of time https://microsoftlearning.github.io/mslearn-ai-fundamentals/Instructions/Labs/08-conversational-language-understanding.html. During class, you can demonstrate the service. You can show students the Language Studio containing the conversational language understanding project, and then demonstrate how to call the published service to predict an intent.</a:t>
            </a:r>
            <a:endParaRPr lang="en-US" sz="900" i="1" dirty="0"/>
          </a:p>
          <a:p>
            <a:pPr>
              <a:defRPr/>
            </a:pPr>
            <a:endParaRPr lang="en-US" sz="900" i="0" dirty="0">
              <a:latin typeface="Segoe UI Light"/>
              <a:cs typeface="Segoe UI Light"/>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612196C4-4D29-4011-9C14-36E31C65520E}" type="datetime8">
              <a:rPr lang="en-US" smtClean="0"/>
              <a:t>1/17/25 12:31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38807582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US" dirty="0"/>
              <a:t>The </a:t>
            </a:r>
            <a:r>
              <a:rPr lang="en-US" b="1" dirty="0"/>
              <a:t>Speech</a:t>
            </a:r>
            <a:r>
              <a:rPr lang="en-US" b="0" dirty="0"/>
              <a:t> service provides a </a:t>
            </a:r>
            <a:r>
              <a:rPr lang="en-US" b="0" i="1" dirty="0"/>
              <a:t>Speech-to-Text </a:t>
            </a:r>
            <a:r>
              <a:rPr lang="en-US" b="0" i="0" dirty="0"/>
              <a:t>API that you can use to implement text recognition functionality. The service supports text transcription in more than 60 languages.  </a:t>
            </a:r>
            <a:r>
              <a:rPr lang="en-US" i="1" dirty="0"/>
              <a:t>{A speech bubble with an arrow pointing to the text "</a:t>
            </a:r>
            <a:r>
              <a:rPr lang="en-US" sz="900" i="1" dirty="0">
                <a:solidFill>
                  <a:schemeClr val="tx1"/>
                </a:solidFill>
              </a:rPr>
              <a:t>Use the speech-to-text capabilities of the </a:t>
            </a:r>
            <a:r>
              <a:rPr lang="en-US" sz="900" b="1" i="1" dirty="0">
                <a:solidFill>
                  <a:schemeClr val="tx1"/>
                </a:solidFill>
              </a:rPr>
              <a:t>Speech</a:t>
            </a:r>
            <a:r>
              <a:rPr lang="en-US" sz="900" i="1" dirty="0">
                <a:solidFill>
                  <a:schemeClr val="tx1"/>
                </a:solidFill>
              </a:rPr>
              <a:t> service to transcribe audible speech to text</a:t>
            </a:r>
            <a:r>
              <a:rPr lang="en-US" i="1" dirty="0"/>
              <a:t>" is displayed}</a:t>
            </a:r>
          </a:p>
          <a:p>
            <a:pPr marL="0" indent="0">
              <a:buFont typeface="+mj-lt"/>
              <a:buNone/>
            </a:pPr>
            <a:endParaRPr lang="en-US" i="1" dirty="0"/>
          </a:p>
          <a:p>
            <a:pPr marL="0" indent="0">
              <a:buFont typeface="+mj-lt"/>
              <a:buNone/>
            </a:pPr>
            <a:r>
              <a:rPr lang="en-US" dirty="0"/>
              <a:t>Conversely, the </a:t>
            </a:r>
            <a:r>
              <a:rPr lang="en-US" i="1" dirty="0"/>
              <a:t>Text-to-Speech</a:t>
            </a:r>
            <a:r>
              <a:rPr lang="en-US" i="0" dirty="0"/>
              <a:t> API can synthesize audible speech from text, with the option to specify regionally appropriate voices for human-like pronunciation </a:t>
            </a:r>
            <a:r>
              <a:rPr lang="en-US" i="1" dirty="0"/>
              <a:t>{The text "</a:t>
            </a:r>
            <a:r>
              <a:rPr lang="en-US" sz="800" i="1" dirty="0">
                <a:solidFill>
                  <a:schemeClr val="tx1"/>
                </a:solidFill>
              </a:rPr>
              <a:t>Use the t</a:t>
            </a:r>
            <a:r>
              <a:rPr lang="en-US" sz="800" i="1" dirty="0"/>
              <a:t>ext-to-speech</a:t>
            </a:r>
            <a:r>
              <a:rPr lang="en-US" sz="800" i="1" dirty="0">
                <a:solidFill>
                  <a:schemeClr val="tx1"/>
                </a:solidFill>
              </a:rPr>
              <a:t> capabilities of the </a:t>
            </a:r>
            <a:r>
              <a:rPr lang="en-US" sz="800" b="1" i="1" dirty="0">
                <a:solidFill>
                  <a:schemeClr val="tx1"/>
                </a:solidFill>
              </a:rPr>
              <a:t>Speech</a:t>
            </a:r>
            <a:r>
              <a:rPr lang="en-US" sz="800" i="1" dirty="0">
                <a:solidFill>
                  <a:schemeClr val="tx1"/>
                </a:solidFill>
              </a:rPr>
              <a:t> service to generate audible speech from text</a:t>
            </a:r>
            <a:r>
              <a:rPr lang="en-US" i="1" dirty="0"/>
              <a:t>" is displayed with an arrow pointing to a speech bubble}</a:t>
            </a:r>
            <a:endParaRPr lang="en-US" i="0" dirty="0"/>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93659203-AFC3-4EB2-A0EF-01D02B7C69F7}" type="datetime8">
              <a:rPr lang="en-US" smtClean="0"/>
              <a:t>1/17/25 12:31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30942373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800" dirty="0"/>
              <a:t>Point out that exercises are also available on Microsoft Learn for all of the other tasks demonstrated and discussed in this PowerPoint. https://microsoftlearning.github.io/mslearn-ai-fundamentals. </a:t>
            </a:r>
          </a:p>
          <a:p>
            <a:endParaRPr lang="en-US" dirty="0"/>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01F11FDA-85AE-4581-B145-1E81B37049C3}" type="datetime8">
              <a:rPr lang="en-US" smtClean="0"/>
              <a:t>1/17/25 12:31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34224611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t>Allow students a few minutes to think about the questions, and then reveal the correct answers.</a:t>
            </a:r>
          </a:p>
          <a:p>
            <a:endParaRPr lang="en-US" dirty="0"/>
          </a:p>
        </p:txBody>
      </p:sp>
      <p:sp>
        <p:nvSpPr>
          <p:cNvPr id="4" name="Slide Number Placeholder 3"/>
          <p:cNvSpPr>
            <a:spLocks noGrp="1"/>
          </p:cNvSpPr>
          <p:nvPr>
            <p:ph type="sldNum" sz="quarter" idx="5"/>
          </p:nvPr>
        </p:nvSpPr>
        <p:spPr/>
        <p:txBody>
          <a:bodyPr/>
          <a:lstStyle/>
          <a:p>
            <a:fld id="{97E04F8E-88E9-481C-A2B3-C92BCE611EF5}" type="slidenum">
              <a:rPr lang="en-US" smtClean="0"/>
              <a:t>17</a:t>
            </a:fld>
            <a:endParaRPr lang="en-US"/>
          </a:p>
        </p:txBody>
      </p:sp>
    </p:spTree>
    <p:extLst>
      <p:ext uri="{BB962C8B-B14F-4D97-AF65-F5344CB8AC3E}">
        <p14:creationId xmlns:p14="http://schemas.microsoft.com/office/powerpoint/2010/main" val="3419811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127162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dirty="0"/>
              <a:t>Encourage students to review the content on Learn for more information.</a:t>
            </a: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127162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900" dirty="0">
                <a:latin typeface="Segoe UI Light"/>
                <a:cs typeface="Segoe UI Light"/>
              </a:rPr>
              <a:t>Time estimates: </a:t>
            </a:r>
          </a:p>
          <a:p>
            <a:r>
              <a:rPr lang="en-US" sz="900" dirty="0">
                <a:latin typeface="Segoe UI Light"/>
                <a:cs typeface="Segoe UI Light"/>
              </a:rPr>
              <a:t>- Natural Language Processing concepts: 15 minutes</a:t>
            </a:r>
          </a:p>
          <a:p>
            <a:r>
              <a:rPr lang="en-US" sz="900" dirty="0">
                <a:latin typeface="Segoe UI Light"/>
                <a:cs typeface="Segoe UI Light"/>
              </a:rPr>
              <a:t>- Natural Language Processing capabilities in Azure: 20 minutes</a:t>
            </a:r>
          </a:p>
          <a:p>
            <a:r>
              <a:rPr lang="en-US" sz="900" dirty="0">
                <a:latin typeface="Segoe UI Light"/>
                <a:cs typeface="Segoe UI Light"/>
              </a:rPr>
              <a:t>- The lab exercise should take an additional 20 minutes </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17F103A-A677-41EC-8F8C-0770452452D4}" type="datetime8">
              <a:rPr lang="en-US" smtClean="0"/>
              <a:t>1/17/25 12:31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86257814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14855101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C9F26854-F9AE-4E32-B2A5-59EE421C280D}"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1/17/25 12:31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180811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098689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Natural language processing (NLP) is the area of AI that deals with making sense of written and spoken language.</a:t>
            </a:r>
          </a:p>
          <a:p>
            <a:r>
              <a:rPr lang="en-US" dirty="0"/>
              <a:t>Typically, an NLP solution starts with a large volume of raw text, which is then pre-processed to prepare it for modeling. There are many pre-processing techniques that can be applied to text, including stop-word removal (eliminating common words with little semantic value, like “a”, “the”, etc.), stemming or lemmatization (coalescing words with the same root as a single word – so for example, “universe” and “universal” might both be represented as “</a:t>
            </a:r>
            <a:r>
              <a:rPr lang="en-US" dirty="0" err="1"/>
              <a:t>univers</a:t>
            </a:r>
            <a:r>
              <a:rPr lang="en-US" dirty="0"/>
              <a:t>”), and other techniques. Many of these approaches were extensively used in statistical modeling techniques that relied on counting the frequency of words in text to derive meaning, but are not so important in modern deep learning techniques. One thing that is commonly done though is to </a:t>
            </a:r>
            <a:r>
              <a:rPr lang="en-US" i="1" dirty="0"/>
              <a:t>tokenize</a:t>
            </a:r>
            <a:r>
              <a:rPr lang="en-US" i="0" dirty="0"/>
              <a:t> the words – representing each distinct word or phrase with a unique numeric </a:t>
            </a:r>
            <a:r>
              <a:rPr lang="en-US" i="0" dirty="0" err="1"/>
              <a:t>identifier.The</a:t>
            </a:r>
            <a:r>
              <a:rPr lang="en-US" i="0" dirty="0"/>
              <a:t> set of tokens for a given </a:t>
            </a:r>
            <a:r>
              <a:rPr lang="en-US" i="1" dirty="0"/>
              <a:t>corpus</a:t>
            </a:r>
            <a:r>
              <a:rPr lang="en-US" i="0" dirty="0"/>
              <a:t> of text represents the vocabulary for a language model.</a:t>
            </a:r>
          </a:p>
          <a:p>
            <a:endParaRPr lang="en-US" i="0" dirty="0"/>
          </a:p>
          <a:p>
            <a:r>
              <a:rPr lang="en-US" i="0" dirty="0"/>
              <a:t>The data is then used to train a model. Depending on the type of task you want to accomplish, the details of the model will vary. For example, you might use a fully-connected neural network to train a classification model for sentiment analysis (predicting whether a body of text is “positive” or “negative”) or you might use a more sophisticated network to train a model that encodes language tokens as </a:t>
            </a:r>
            <a:r>
              <a:rPr lang="en-US" i="1" dirty="0"/>
              <a:t>vectors</a:t>
            </a:r>
            <a:r>
              <a:rPr lang="en-US" i="0" dirty="0"/>
              <a:t> that encapsulate semantic relationships between words in the vocabulary. Such model are useful for translation, summarization, and text completion tasks.</a:t>
            </a:r>
          </a:p>
          <a:p>
            <a:endParaRPr lang="en-US" i="0" dirty="0"/>
          </a:p>
          <a:p>
            <a:r>
              <a:rPr lang="en-US" i="0" dirty="0"/>
              <a:t>Common tasks that a language model can support include: </a:t>
            </a:r>
            <a:endParaRPr lang="en-US" dirty="0"/>
          </a:p>
          <a:p>
            <a:pPr marL="171450" indent="-171450">
              <a:buFont typeface="Arial" panose="020B0604020202020204" pitchFamily="34" charset="0"/>
              <a:buChar char="•"/>
            </a:pPr>
            <a:r>
              <a:rPr lang="en-US" b="1" dirty="0"/>
              <a:t>Text analysis</a:t>
            </a:r>
            <a:r>
              <a:rPr lang="en-US" dirty="0"/>
              <a:t>– Often you need to analyze a text document to extract key phrases or to identify entities it mentions, such as dates, places, people. For example, a company might use AI to analyze industry magazine articles to try to find articles that mention their products or executives or to determine the main subject of each article.</a:t>
            </a:r>
          </a:p>
          <a:p>
            <a:pPr marL="171450" indent="-171450">
              <a:buFont typeface="Arial" panose="020B0604020202020204" pitchFamily="34" charset="0"/>
              <a:buChar char="•"/>
            </a:pPr>
            <a:r>
              <a:rPr lang="en-US" b="1" dirty="0"/>
              <a:t>Opinion mining and Sentiment analysis </a:t>
            </a:r>
            <a:r>
              <a:rPr lang="en-US" dirty="0"/>
              <a:t>– This is a common form of text analysis that calculates a score indicating how positive (or negative) a text extract is. For example, a retailer might analyze reviews from customers to determine which ones are positive and which are negative and analyze the text to uncover the key drivers of sentiment.</a:t>
            </a:r>
          </a:p>
          <a:p>
            <a:pPr marL="171450" indent="-171450">
              <a:buFont typeface="Arial" panose="020B0604020202020204" pitchFamily="34" charset="0"/>
              <a:buChar char="•"/>
            </a:pPr>
            <a:r>
              <a:rPr lang="en-US" b="1" dirty="0"/>
              <a:t>Machine translation </a:t>
            </a:r>
            <a:r>
              <a:rPr lang="en-US" dirty="0"/>
              <a:t>– International and cross-cultural collaboration is often a key to success, and this requires the ability to eliminate language barriers. AI can be used to automate translation of written and spoken language. For example, an inbox add-in might be used to automatically translate incoming or outgoing emails, or a conference call presentation system might provide a simultaneous transcript of the speaker's words in multiple languages.</a:t>
            </a:r>
          </a:p>
          <a:p>
            <a:pPr marL="171450" indent="-171450">
              <a:buFont typeface="Arial" panose="020B0604020202020204" pitchFamily="34" charset="0"/>
              <a:buChar char="•"/>
            </a:pPr>
            <a:r>
              <a:rPr lang="en-US" b="1" dirty="0"/>
              <a:t>Summarization</a:t>
            </a:r>
            <a:r>
              <a:rPr lang="en-US" b="0" dirty="0"/>
              <a:t>: Commonly, you might want to take a large volume of text and generate a summary of the key points.</a:t>
            </a:r>
            <a:endParaRPr lang="en-US" b="1" dirty="0"/>
          </a:p>
          <a:p>
            <a:pPr marL="171450" indent="-171450">
              <a:buFont typeface="Arial" panose="020B0604020202020204" pitchFamily="34" charset="0"/>
              <a:buChar char="•"/>
            </a:pPr>
            <a:r>
              <a:rPr lang="en-US" b="1" dirty="0"/>
              <a:t>Conversational AI</a:t>
            </a:r>
            <a:r>
              <a:rPr lang="en-US" b="0" dirty="0"/>
              <a:t>– Conversational AI is a form of AI in which an AI agent engages in a dialog with a human user (commonly, this form of application is described as a “bot”) To support these kinds of interactions, a language model must be developed that enables the AI agent to interpret incoming requests, determine the semantic meaning or “intent” of the request, and formulating an appropriate response.</a:t>
            </a:r>
            <a:endParaRPr lang="en-US" b="1"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605DD8C9-F96B-40FD-A066-D0E5C1FA8C30}" type="datetime8">
              <a:rPr lang="en-US" smtClean="0"/>
              <a:t>1/17/25 12:31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37036108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cover some of the key capabilities of these NLP related services in the rest of this module.</a:t>
            </a:r>
          </a:p>
          <a:p>
            <a:r>
              <a:rPr lang="en-US" dirty="0"/>
              <a:t>For more details of the capabilities of these AI services, see the documentation at:</a:t>
            </a:r>
          </a:p>
          <a:p>
            <a:r>
              <a:rPr lang="en-US" dirty="0"/>
              <a:t>- https://learn.microsoft.com/azure/ai-services/language-service/</a:t>
            </a:r>
          </a:p>
          <a:p>
            <a:r>
              <a:rPr lang="en-US" dirty="0"/>
              <a:t>- https://learn.microsoft.com/azure/ai-services/speech-service/</a:t>
            </a:r>
          </a:p>
          <a:p>
            <a:r>
              <a:rPr lang="en-US" dirty="0"/>
              <a:t>- https://learn.microsoft.com/azure/ai-services/translator/</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1CF11113-D0C6-4EEA-B9FC-E27C9A03F123}" type="datetime8">
              <a:rPr lang="en-US" smtClean="0"/>
              <a:t>1/17/25 12:31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7970857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08055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0" i="0" dirty="0">
                <a:solidFill>
                  <a:srgbClr val="161616"/>
                </a:solidFill>
                <a:effectLst/>
                <a:latin typeface="Segoe UI" panose="020B0502040204020203" pitchFamily="34" charset="0"/>
              </a:rPr>
              <a:t>Azure AI Language service provides pretrained and customizable deep learning models to analyze text. These models use tokens and embeddings to turn words into numerical representations. Deep learning models perform calculations on these numerical representations to provide responses returned in natural language.</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b="0" i="0" dirty="0">
              <a:solidFill>
                <a:srgbClr val="161616"/>
              </a:solidFill>
              <a:effectLst/>
              <a:latin typeface="Segoe UI" panose="020B0502040204020203" pitchFamily="34"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b="0" i="0" dirty="0">
                <a:solidFill>
                  <a:srgbClr val="161616"/>
                </a:solidFill>
                <a:effectLst/>
                <a:latin typeface="Segoe UI" panose="020B0502040204020203" pitchFamily="34" charset="0"/>
              </a:rPr>
              <a:t>Text Analysis encompasses many capabilities, including:</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b="0" i="0" dirty="0">
                <a:solidFill>
                  <a:srgbClr val="161616"/>
                </a:solidFill>
                <a:effectLst/>
                <a:latin typeface="Segoe UI" panose="020B0502040204020203" pitchFamily="34" charset="0"/>
              </a:rPr>
              <a:t>- identifying the predominant language of the text</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b="0" i="0" dirty="0">
                <a:solidFill>
                  <a:srgbClr val="161616"/>
                </a:solidFill>
                <a:effectLst/>
                <a:latin typeface="Segoe UI" panose="020B0502040204020203" pitchFamily="34" charset="0"/>
              </a:rPr>
              <a:t>- identifying the sentiment of the text </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b="0" i="0" dirty="0">
                <a:solidFill>
                  <a:srgbClr val="161616"/>
                </a:solidFill>
                <a:effectLst/>
                <a:latin typeface="Segoe UI" panose="020B0502040204020203" pitchFamily="34" charset="0"/>
              </a:rPr>
              <a:t>- identifying key phrases </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b="0" i="0" dirty="0">
                <a:solidFill>
                  <a:srgbClr val="161616"/>
                </a:solidFill>
                <a:effectLst/>
                <a:latin typeface="Segoe UI" panose="020B0502040204020203" pitchFamily="34" charset="0"/>
              </a:rPr>
              <a:t>- identifying entities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b="0" i="0" dirty="0">
              <a:solidFill>
                <a:srgbClr val="161616"/>
              </a:solidFill>
              <a:effectLst/>
              <a:latin typeface="Segoe UI" panose="020B0502040204020203" pitchFamily="34"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b="0" i="0" dirty="0">
                <a:solidFill>
                  <a:srgbClr val="161616"/>
                </a:solidFill>
                <a:effectLst/>
                <a:latin typeface="Segoe UI" panose="020B0502040204020203" pitchFamily="34" charset="0"/>
              </a:rPr>
              <a:t>The slide shows examples using the sentence “I had a wonderful vacation in France”.</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b="0" i="0" dirty="0">
              <a:solidFill>
                <a:srgbClr val="161616"/>
              </a:solidFill>
              <a:effectLst/>
              <a:latin typeface="Segoe UI" panose="020B0502040204020203" pitchFamily="34"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b="0" i="0" dirty="0">
                <a:solidFill>
                  <a:srgbClr val="161616"/>
                </a:solidFill>
                <a:effectLst/>
                <a:latin typeface="Segoe UI" panose="020B0502040204020203" pitchFamily="34" charset="0"/>
              </a:rPr>
              <a:t>Azure AI Language capabilities can be tested in Language Studio (https://language.cognitive.azure.com). </a:t>
            </a:r>
            <a:endParaRPr lang="en-US" i="1"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1394528-10C4-429C-AE17-A4376383B92B}" type="datetime8">
              <a:rPr lang="en-US" smtClean="0"/>
              <a:t>1/17/25 12:31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7787598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sz="900" i="0" dirty="0">
                <a:latin typeface="Segoe UI Light"/>
                <a:cs typeface="Segoe UI Light"/>
              </a:rPr>
              <a:t>Instructors: we recommend you complete the exercise ahead of time https://microsoftlearning.github.io/mslearn-ai-fundamentals/Instructions/Labs/09-speech.html. During class, you can demonstrate the service. </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612196C4-4D29-4011-9C14-36E31C65520E}" type="datetime8">
              <a:rPr lang="en-US" smtClean="0"/>
              <a:t>1/17/25 12:31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224969447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E8E6DF"/>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B334D90-2717-2269-E486-F1900244A628}"/>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7" name="MS logo gray - EMF" descr="Microsoft logo, gray text version">
            <a:extLst>
              <a:ext uri="{FF2B5EF4-FFF2-40B4-BE49-F238E27FC236}">
                <a16:creationId xmlns:a16="http://schemas.microsoft.com/office/drawing/2014/main" id="{7B930E7F-5B91-31B0-B67D-DB8C41E881C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
        <p:nvSpPr>
          <p:cNvPr id="3" name="Title 1">
            <a:extLst>
              <a:ext uri="{FF2B5EF4-FFF2-40B4-BE49-F238E27FC236}">
                <a16:creationId xmlns:a16="http://schemas.microsoft.com/office/drawing/2014/main" id="{3E21C31D-925C-53B5-2E40-C54FF245B41E}"/>
              </a:ext>
            </a:extLst>
          </p:cNvPr>
          <p:cNvSpPr>
            <a:spLocks noGrp="1"/>
          </p:cNvSpPr>
          <p:nvPr>
            <p:ph type="title" hasCustomPrompt="1"/>
          </p:nvPr>
        </p:nvSpPr>
        <p:spPr>
          <a:xfrm>
            <a:off x="569912" y="3429000"/>
            <a:ext cx="5686955" cy="1231106"/>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dirty="0"/>
              <a:t>Event name or </a:t>
            </a:r>
            <a:br>
              <a:rPr lang="en-US" dirty="0"/>
            </a:br>
            <a:r>
              <a:rPr lang="en-US" dirty="0"/>
              <a:t>presentation title </a:t>
            </a:r>
          </a:p>
        </p:txBody>
      </p:sp>
      <p:sp>
        <p:nvSpPr>
          <p:cNvPr id="6" name="Text Placeholder 4">
            <a:extLst>
              <a:ext uri="{FF2B5EF4-FFF2-40B4-BE49-F238E27FC236}">
                <a16:creationId xmlns:a16="http://schemas.microsoft.com/office/drawing/2014/main" id="{1DDA2A08-4E66-0E3E-D138-C376487FF5F2}"/>
              </a:ext>
            </a:extLst>
          </p:cNvPr>
          <p:cNvSpPr>
            <a:spLocks noGrp="1"/>
          </p:cNvSpPr>
          <p:nvPr>
            <p:ph type="body" sz="quarter" idx="13" hasCustomPrompt="1"/>
          </p:nvPr>
        </p:nvSpPr>
        <p:spPr>
          <a:xfrm>
            <a:off x="4756150" y="6446520"/>
            <a:ext cx="1645920" cy="153888"/>
          </a:xfrm>
          <a:prstGeom prst="rect">
            <a:avLst/>
          </a:prstGeom>
          <a:noFill/>
        </p:spPr>
        <p:txBody>
          <a:bodyPr wrap="square" lIns="0" tIns="0" rIns="0" bIns="0">
            <a:spAutoFit/>
          </a:bodyPr>
          <a:lstStyle>
            <a:lvl1pPr marL="0" indent="0">
              <a:spcBef>
                <a:spcPts val="0"/>
              </a:spcBef>
              <a:buNone/>
              <a:defRPr sz="1000" spc="0" baseline="0">
                <a:solidFill>
                  <a:schemeClr val="tx1"/>
                </a:solidFill>
                <a:latin typeface="+mn-lt"/>
                <a:cs typeface="Segoe UI" panose="020B0502040204020203" pitchFamily="34" charset="0"/>
              </a:defRPr>
            </a:lvl1pPr>
          </a:lstStyle>
          <a:p>
            <a:pPr lvl="0"/>
            <a:r>
              <a:rPr lang="en-US"/>
              <a:t>Date</a:t>
            </a:r>
          </a:p>
        </p:txBody>
      </p:sp>
      <p:sp>
        <p:nvSpPr>
          <p:cNvPr id="2" name="Footer Placeholder 2">
            <a:extLst>
              <a:ext uri="{FF2B5EF4-FFF2-40B4-BE49-F238E27FC236}">
                <a16:creationId xmlns:a16="http://schemas.microsoft.com/office/drawing/2014/main" id="{85BED6C2-A7E0-FF4A-9938-5E97C08B8C9F}"/>
              </a:ext>
            </a:extLst>
          </p:cNvPr>
          <p:cNvSpPr txBox="1">
            <a:spLocks/>
          </p:cNvSpPr>
          <p:nvPr userDrawn="1"/>
        </p:nvSpPr>
        <p:spPr>
          <a:xfrm>
            <a:off x="579438"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dirty="0"/>
              <a:t>© Copyright Microsoft Corporation. All rights reserved.</a:t>
            </a:r>
          </a:p>
        </p:txBody>
      </p:sp>
    </p:spTree>
    <p:extLst>
      <p:ext uri="{BB962C8B-B14F-4D97-AF65-F5344CB8AC3E}">
        <p14:creationId xmlns:p14="http://schemas.microsoft.com/office/powerpoint/2010/main" val="41858596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column_Tex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12" name="Text Placeholder 3">
            <a:extLst>
              <a:ext uri="{FF2B5EF4-FFF2-40B4-BE49-F238E27FC236}">
                <a16:creationId xmlns:a16="http://schemas.microsoft.com/office/drawing/2014/main" id="{53CBC165-170D-08C9-3B02-A3330AE9A5C6}"/>
              </a:ext>
            </a:extLst>
          </p:cNvPr>
          <p:cNvSpPr>
            <a:spLocks noGrp="1"/>
          </p:cNvSpPr>
          <p:nvPr>
            <p:ph type="body" sz="quarter" idx="15"/>
          </p:nvPr>
        </p:nvSpPr>
        <p:spPr>
          <a:xfrm>
            <a:off x="586390" y="1591056"/>
            <a:ext cx="5217510"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74320" indent="-137160">
              <a:spcAft>
                <a:spcPts val="0"/>
              </a:spcAft>
              <a:buFont typeface="Arial" panose="020B0604020202020204" pitchFamily="34" charset="0"/>
              <a:buChar char="•"/>
              <a:defRPr>
                <a:solidFill>
                  <a:schemeClr val="tx1"/>
                </a:solidFill>
              </a:defRPr>
            </a:lvl2pPr>
            <a:lvl3pPr marL="411480" indent="-137160">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3" name="Text Placeholder 3">
            <a:extLst>
              <a:ext uri="{FF2B5EF4-FFF2-40B4-BE49-F238E27FC236}">
                <a16:creationId xmlns:a16="http://schemas.microsoft.com/office/drawing/2014/main" id="{7382E19E-C6C9-5DF7-1994-AFE741475188}"/>
              </a:ext>
            </a:extLst>
          </p:cNvPr>
          <p:cNvSpPr>
            <a:spLocks noGrp="1"/>
          </p:cNvSpPr>
          <p:nvPr>
            <p:ph type="body" sz="quarter" idx="20"/>
          </p:nvPr>
        </p:nvSpPr>
        <p:spPr>
          <a:xfrm>
            <a:off x="6253664" y="1591056"/>
            <a:ext cx="5187106"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74320" indent="-137160">
              <a:spcAft>
                <a:spcPts val="0"/>
              </a:spcAft>
              <a:buFont typeface="Arial" panose="020B0604020202020204" pitchFamily="34" charset="0"/>
              <a:buChar char="•"/>
              <a:defRPr>
                <a:solidFill>
                  <a:schemeClr val="tx1"/>
                </a:solidFill>
              </a:defRPr>
            </a:lvl2pPr>
            <a:lvl3pPr marL="411480" indent="-137160">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54197782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8">
          <p15:clr>
            <a:srgbClr val="954F72"/>
          </p15:clr>
        </p15:guide>
        <p15:guide id="9" pos="2150">
          <p15:clr>
            <a:srgbClr val="954F72"/>
          </p15:clr>
        </p15:guide>
        <p15:guide id="10" pos="2544">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88">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column_Text_with Subheads">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7" name="Text Placeholder 11">
            <a:extLst>
              <a:ext uri="{FF2B5EF4-FFF2-40B4-BE49-F238E27FC236}">
                <a16:creationId xmlns:a16="http://schemas.microsoft.com/office/drawing/2014/main" id="{B99DE518-C598-A940-A59E-AD0A05432BA4}"/>
              </a:ext>
            </a:extLst>
          </p:cNvPr>
          <p:cNvSpPr>
            <a:spLocks noGrp="1"/>
          </p:cNvSpPr>
          <p:nvPr>
            <p:ph type="body" sz="quarter" idx="16"/>
          </p:nvPr>
        </p:nvSpPr>
        <p:spPr>
          <a:xfrm>
            <a:off x="584200" y="1594155"/>
            <a:ext cx="5219700" cy="338554"/>
          </a:xfrm>
          <a:prstGeom prst="rect">
            <a:avLst/>
          </a:prstGeo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12" name="Text Placeholder 3">
            <a:extLst>
              <a:ext uri="{FF2B5EF4-FFF2-40B4-BE49-F238E27FC236}">
                <a16:creationId xmlns:a16="http://schemas.microsoft.com/office/drawing/2014/main" id="{24E25ABE-71E1-BA48-6C8C-383755934901}"/>
              </a:ext>
            </a:extLst>
          </p:cNvPr>
          <p:cNvSpPr>
            <a:spLocks noGrp="1"/>
          </p:cNvSpPr>
          <p:nvPr>
            <p:ph type="body" sz="quarter" idx="15"/>
          </p:nvPr>
        </p:nvSpPr>
        <p:spPr>
          <a:xfrm>
            <a:off x="586390" y="2085764"/>
            <a:ext cx="5217510"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8" name="Text Placeholder 11">
            <a:extLst>
              <a:ext uri="{FF2B5EF4-FFF2-40B4-BE49-F238E27FC236}">
                <a16:creationId xmlns:a16="http://schemas.microsoft.com/office/drawing/2014/main" id="{1B7E7F6E-4D9D-5F8C-A5F0-526CA973BE99}"/>
              </a:ext>
            </a:extLst>
          </p:cNvPr>
          <p:cNvSpPr>
            <a:spLocks noGrp="1"/>
          </p:cNvSpPr>
          <p:nvPr>
            <p:ph type="body" sz="quarter" idx="19"/>
          </p:nvPr>
        </p:nvSpPr>
        <p:spPr>
          <a:xfrm>
            <a:off x="6244220" y="1594155"/>
            <a:ext cx="5219700" cy="338554"/>
          </a:xfrm>
          <a:prstGeom prst="rect">
            <a:avLst/>
          </a:prstGeo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13" name="Text Placeholder 3">
            <a:extLst>
              <a:ext uri="{FF2B5EF4-FFF2-40B4-BE49-F238E27FC236}">
                <a16:creationId xmlns:a16="http://schemas.microsoft.com/office/drawing/2014/main" id="{37DAE155-2008-5357-51E8-E6B1FA7558C2}"/>
              </a:ext>
            </a:extLst>
          </p:cNvPr>
          <p:cNvSpPr>
            <a:spLocks noGrp="1"/>
          </p:cNvSpPr>
          <p:nvPr>
            <p:ph type="body" sz="quarter" idx="20"/>
          </p:nvPr>
        </p:nvSpPr>
        <p:spPr>
          <a:xfrm>
            <a:off x="6253664" y="2085764"/>
            <a:ext cx="5187106"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90654754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8">
          <p15:clr>
            <a:srgbClr val="954F72"/>
          </p15:clr>
        </p15:guide>
        <p15:guide id="9" pos="2150">
          <p15:clr>
            <a:srgbClr val="954F72"/>
          </p15:clr>
        </p15:guide>
        <p15:guide id="10" pos="2544">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column_Tex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3" name="Text Placeholder 3">
            <a:extLst>
              <a:ext uri="{FF2B5EF4-FFF2-40B4-BE49-F238E27FC236}">
                <a16:creationId xmlns:a16="http://schemas.microsoft.com/office/drawing/2014/main" id="{F940B0D9-7832-B819-D230-4F210761A29F}"/>
              </a:ext>
            </a:extLst>
          </p:cNvPr>
          <p:cNvSpPr>
            <a:spLocks noGrp="1"/>
          </p:cNvSpPr>
          <p:nvPr>
            <p:ph type="body" sz="quarter" idx="15"/>
          </p:nvPr>
        </p:nvSpPr>
        <p:spPr>
          <a:xfrm>
            <a:off x="586390" y="1591310"/>
            <a:ext cx="3479198"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9" name="Text Placeholder 3">
            <a:extLst>
              <a:ext uri="{FF2B5EF4-FFF2-40B4-BE49-F238E27FC236}">
                <a16:creationId xmlns:a16="http://schemas.microsoft.com/office/drawing/2014/main" id="{C0D492BA-29A5-F31A-7F93-39ADE3E5EDA1}"/>
              </a:ext>
            </a:extLst>
          </p:cNvPr>
          <p:cNvSpPr>
            <a:spLocks noGrp="1"/>
          </p:cNvSpPr>
          <p:nvPr>
            <p:ph type="body" sz="quarter" idx="16"/>
          </p:nvPr>
        </p:nvSpPr>
        <p:spPr>
          <a:xfrm>
            <a:off x="4362862" y="1591310"/>
            <a:ext cx="3479198"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0" name="Text Placeholder 3">
            <a:extLst>
              <a:ext uri="{FF2B5EF4-FFF2-40B4-BE49-F238E27FC236}">
                <a16:creationId xmlns:a16="http://schemas.microsoft.com/office/drawing/2014/main" id="{36EDCFC9-DB25-88C3-92DA-E2554C14A27E}"/>
              </a:ext>
            </a:extLst>
          </p:cNvPr>
          <p:cNvSpPr>
            <a:spLocks noGrp="1"/>
          </p:cNvSpPr>
          <p:nvPr>
            <p:ph type="body" sz="quarter" idx="17"/>
          </p:nvPr>
        </p:nvSpPr>
        <p:spPr>
          <a:xfrm>
            <a:off x="8130190" y="1591310"/>
            <a:ext cx="3479198"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16941748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column_Text_with Subheads">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11" name="Text Placeholder 11">
            <a:extLst>
              <a:ext uri="{FF2B5EF4-FFF2-40B4-BE49-F238E27FC236}">
                <a16:creationId xmlns:a16="http://schemas.microsoft.com/office/drawing/2014/main" id="{3C284B3A-DEE1-29EB-8131-8DF975DF34DC}"/>
              </a:ext>
            </a:extLst>
          </p:cNvPr>
          <p:cNvSpPr>
            <a:spLocks noGrp="1"/>
          </p:cNvSpPr>
          <p:nvPr>
            <p:ph type="body" sz="quarter" idx="16"/>
          </p:nvPr>
        </p:nvSpPr>
        <p:spPr>
          <a:xfrm>
            <a:off x="584200" y="1594155"/>
            <a:ext cx="3479071" cy="307777"/>
          </a:xfrm>
          <a:prstGeom prst="rect">
            <a:avLst/>
          </a:prstGeo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12" name="Text Placeholder 3">
            <a:extLst>
              <a:ext uri="{FF2B5EF4-FFF2-40B4-BE49-F238E27FC236}">
                <a16:creationId xmlns:a16="http://schemas.microsoft.com/office/drawing/2014/main" id="{CF3D4312-BF2B-32E8-5504-BD03D020A7F6}"/>
              </a:ext>
            </a:extLst>
          </p:cNvPr>
          <p:cNvSpPr>
            <a:spLocks noGrp="1"/>
          </p:cNvSpPr>
          <p:nvPr>
            <p:ph type="body" sz="quarter" idx="15"/>
          </p:nvPr>
        </p:nvSpPr>
        <p:spPr>
          <a:xfrm>
            <a:off x="586390" y="2286000"/>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3" name="Text Placeholder 11">
            <a:extLst>
              <a:ext uri="{FF2B5EF4-FFF2-40B4-BE49-F238E27FC236}">
                <a16:creationId xmlns:a16="http://schemas.microsoft.com/office/drawing/2014/main" id="{17AB9DF2-C697-A678-389D-BE5F6AF6F25B}"/>
              </a:ext>
            </a:extLst>
          </p:cNvPr>
          <p:cNvSpPr>
            <a:spLocks noGrp="1"/>
          </p:cNvSpPr>
          <p:nvPr>
            <p:ph type="body" sz="quarter" idx="22"/>
          </p:nvPr>
        </p:nvSpPr>
        <p:spPr>
          <a:xfrm>
            <a:off x="4357547" y="1594155"/>
            <a:ext cx="3479071" cy="307777"/>
          </a:xfrm>
          <a:prstGeom prst="rect">
            <a:avLst/>
          </a:prstGeo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14" name="Text Placeholder 3">
            <a:extLst>
              <a:ext uri="{FF2B5EF4-FFF2-40B4-BE49-F238E27FC236}">
                <a16:creationId xmlns:a16="http://schemas.microsoft.com/office/drawing/2014/main" id="{C8ADB951-618D-18AA-AF3F-A625B8916844}"/>
              </a:ext>
            </a:extLst>
          </p:cNvPr>
          <p:cNvSpPr>
            <a:spLocks noGrp="1"/>
          </p:cNvSpPr>
          <p:nvPr>
            <p:ph type="body" sz="quarter" idx="23"/>
          </p:nvPr>
        </p:nvSpPr>
        <p:spPr>
          <a:xfrm>
            <a:off x="4359737" y="2286000"/>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3" name="Text Placeholder 11">
            <a:extLst>
              <a:ext uri="{FF2B5EF4-FFF2-40B4-BE49-F238E27FC236}">
                <a16:creationId xmlns:a16="http://schemas.microsoft.com/office/drawing/2014/main" id="{4759A57E-BDDC-1596-6959-BA7696DE9B08}"/>
              </a:ext>
            </a:extLst>
          </p:cNvPr>
          <p:cNvSpPr>
            <a:spLocks noGrp="1"/>
          </p:cNvSpPr>
          <p:nvPr>
            <p:ph type="body" sz="quarter" idx="24"/>
          </p:nvPr>
        </p:nvSpPr>
        <p:spPr>
          <a:xfrm>
            <a:off x="8130894" y="1594155"/>
            <a:ext cx="3479071" cy="307777"/>
          </a:xfrm>
          <a:prstGeom prst="rect">
            <a:avLst/>
          </a:prstGeo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4" name="Text Placeholder 3">
            <a:extLst>
              <a:ext uri="{FF2B5EF4-FFF2-40B4-BE49-F238E27FC236}">
                <a16:creationId xmlns:a16="http://schemas.microsoft.com/office/drawing/2014/main" id="{CDA52B45-289B-E4AF-9D79-083305995111}"/>
              </a:ext>
            </a:extLst>
          </p:cNvPr>
          <p:cNvSpPr>
            <a:spLocks noGrp="1"/>
          </p:cNvSpPr>
          <p:nvPr>
            <p:ph type="body" sz="quarter" idx="25"/>
          </p:nvPr>
        </p:nvSpPr>
        <p:spPr>
          <a:xfrm>
            <a:off x="8133084" y="2286000"/>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21435631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4">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column_Text_with Subheads-Icons">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11" name="Text Placeholder 11">
            <a:extLst>
              <a:ext uri="{FF2B5EF4-FFF2-40B4-BE49-F238E27FC236}">
                <a16:creationId xmlns:a16="http://schemas.microsoft.com/office/drawing/2014/main" id="{3C284B3A-DEE1-29EB-8131-8DF975DF34DC}"/>
              </a:ext>
            </a:extLst>
          </p:cNvPr>
          <p:cNvSpPr>
            <a:spLocks noGrp="1"/>
          </p:cNvSpPr>
          <p:nvPr>
            <p:ph type="body" sz="quarter" idx="16"/>
          </p:nvPr>
        </p:nvSpPr>
        <p:spPr>
          <a:xfrm>
            <a:off x="584200" y="2407846"/>
            <a:ext cx="3479071" cy="307777"/>
          </a:xfrm>
          <a:prstGeom prst="rect">
            <a:avLst/>
          </a:prstGeo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12" name="Text Placeholder 3">
            <a:extLst>
              <a:ext uri="{FF2B5EF4-FFF2-40B4-BE49-F238E27FC236}">
                <a16:creationId xmlns:a16="http://schemas.microsoft.com/office/drawing/2014/main" id="{CF3D4312-BF2B-32E8-5504-BD03D020A7F6}"/>
              </a:ext>
            </a:extLst>
          </p:cNvPr>
          <p:cNvSpPr>
            <a:spLocks noGrp="1"/>
          </p:cNvSpPr>
          <p:nvPr>
            <p:ph type="body" sz="quarter" idx="15"/>
          </p:nvPr>
        </p:nvSpPr>
        <p:spPr>
          <a:xfrm>
            <a:off x="586390" y="3099691"/>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3" name="Text Placeholder 11">
            <a:extLst>
              <a:ext uri="{FF2B5EF4-FFF2-40B4-BE49-F238E27FC236}">
                <a16:creationId xmlns:a16="http://schemas.microsoft.com/office/drawing/2014/main" id="{17AB9DF2-C697-A678-389D-BE5F6AF6F25B}"/>
              </a:ext>
            </a:extLst>
          </p:cNvPr>
          <p:cNvSpPr>
            <a:spLocks noGrp="1"/>
          </p:cNvSpPr>
          <p:nvPr>
            <p:ph type="body" sz="quarter" idx="22"/>
          </p:nvPr>
        </p:nvSpPr>
        <p:spPr>
          <a:xfrm>
            <a:off x="4357547" y="2407846"/>
            <a:ext cx="3479071" cy="307777"/>
          </a:xfrm>
          <a:prstGeom prst="rect">
            <a:avLst/>
          </a:prstGeo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14" name="Text Placeholder 3">
            <a:extLst>
              <a:ext uri="{FF2B5EF4-FFF2-40B4-BE49-F238E27FC236}">
                <a16:creationId xmlns:a16="http://schemas.microsoft.com/office/drawing/2014/main" id="{C8ADB951-618D-18AA-AF3F-A625B8916844}"/>
              </a:ext>
            </a:extLst>
          </p:cNvPr>
          <p:cNvSpPr>
            <a:spLocks noGrp="1"/>
          </p:cNvSpPr>
          <p:nvPr>
            <p:ph type="body" sz="quarter" idx="23"/>
          </p:nvPr>
        </p:nvSpPr>
        <p:spPr>
          <a:xfrm>
            <a:off x="4359737" y="3099691"/>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3" name="Text Placeholder 11">
            <a:extLst>
              <a:ext uri="{FF2B5EF4-FFF2-40B4-BE49-F238E27FC236}">
                <a16:creationId xmlns:a16="http://schemas.microsoft.com/office/drawing/2014/main" id="{4759A57E-BDDC-1596-6959-BA7696DE9B08}"/>
              </a:ext>
            </a:extLst>
          </p:cNvPr>
          <p:cNvSpPr>
            <a:spLocks noGrp="1"/>
          </p:cNvSpPr>
          <p:nvPr>
            <p:ph type="body" sz="quarter" idx="24"/>
          </p:nvPr>
        </p:nvSpPr>
        <p:spPr>
          <a:xfrm>
            <a:off x="8130894" y="2407846"/>
            <a:ext cx="3479071" cy="307777"/>
          </a:xfrm>
          <a:prstGeom prst="rect">
            <a:avLst/>
          </a:prstGeo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4" name="Text Placeholder 3">
            <a:extLst>
              <a:ext uri="{FF2B5EF4-FFF2-40B4-BE49-F238E27FC236}">
                <a16:creationId xmlns:a16="http://schemas.microsoft.com/office/drawing/2014/main" id="{CDA52B45-289B-E4AF-9D79-083305995111}"/>
              </a:ext>
            </a:extLst>
          </p:cNvPr>
          <p:cNvSpPr>
            <a:spLocks noGrp="1"/>
          </p:cNvSpPr>
          <p:nvPr>
            <p:ph type="body" sz="quarter" idx="25"/>
          </p:nvPr>
        </p:nvSpPr>
        <p:spPr>
          <a:xfrm>
            <a:off x="8133084" y="3099691"/>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43607291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8">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4">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guide id="40" pos="609">
          <p15:clr>
            <a:srgbClr val="FBAE40"/>
          </p15:clr>
        </p15:guide>
        <p15:guide id="41" pos="2988">
          <p15:clr>
            <a:srgbClr val="FBAE40"/>
          </p15:clr>
        </p15:guide>
        <p15:guide id="42" pos="5352">
          <p15:clr>
            <a:srgbClr val="FBAE40"/>
          </p15:clr>
        </p15:guide>
        <p15:guide id="43" orient="horz" pos="1085">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3-column_Text_with Subheads-Icons">
    <p:bg>
      <p:bgRef idx="1001">
        <a:schemeClr val="bg1"/>
      </p:bgRef>
    </p:bg>
    <p:spTree>
      <p:nvGrpSpPr>
        <p:cNvPr id="1" name=""/>
        <p:cNvGrpSpPr/>
        <p:nvPr/>
      </p:nvGrpSpPr>
      <p:grpSpPr>
        <a:xfrm>
          <a:off x="0" y="0"/>
          <a:ext cx="0" cy="0"/>
          <a:chOff x="0" y="0"/>
          <a:chExt cx="0" cy="0"/>
        </a:xfrm>
      </p:grpSpPr>
      <p:cxnSp>
        <p:nvCxnSpPr>
          <p:cNvPr id="5" name="Straight Connector 4" descr="Microsoft Certification renewal process flow">
            <a:extLst>
              <a:ext uri="{FF2B5EF4-FFF2-40B4-BE49-F238E27FC236}">
                <a16:creationId xmlns:a16="http://schemas.microsoft.com/office/drawing/2014/main" id="{ED4FC5EF-0434-AB45-07F5-AAD2BF06D8B8}"/>
              </a:ext>
              <a:ext uri="{C183D7F6-B498-43B3-948B-1728B52AA6E4}">
                <adec:decorative xmlns:adec="http://schemas.microsoft.com/office/drawing/2017/decorative" val="0"/>
              </a:ext>
            </a:extLst>
          </p:cNvPr>
          <p:cNvCxnSpPr>
            <a:cxnSpLocks/>
          </p:cNvCxnSpPr>
          <p:nvPr userDrawn="1"/>
        </p:nvCxnSpPr>
        <p:spPr>
          <a:xfrm>
            <a:off x="1767" y="2042154"/>
            <a:ext cx="12175719" cy="0"/>
          </a:xfrm>
          <a:prstGeom prst="line">
            <a:avLst/>
          </a:prstGeom>
          <a:noFill/>
          <a:ln w="76200" cap="flat">
            <a:gradFill>
              <a:gsLst>
                <a:gs pos="0">
                  <a:srgbClr val="FF5C39"/>
                </a:gs>
                <a:gs pos="54796">
                  <a:srgbClr val="C73ECC"/>
                </a:gs>
                <a:gs pos="100000">
                  <a:srgbClr val="8DC8E8"/>
                </a:gs>
              </a:gsLst>
              <a:lin ang="21399750" scaled="1"/>
            </a:gradFill>
            <a:prstDash val="solid"/>
            <a:miter/>
          </a:ln>
        </p:spPr>
      </p:cxn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11" name="Text Placeholder 11">
            <a:extLst>
              <a:ext uri="{FF2B5EF4-FFF2-40B4-BE49-F238E27FC236}">
                <a16:creationId xmlns:a16="http://schemas.microsoft.com/office/drawing/2014/main" id="{3C284B3A-DEE1-29EB-8131-8DF975DF34DC}"/>
              </a:ext>
            </a:extLst>
          </p:cNvPr>
          <p:cNvSpPr>
            <a:spLocks noGrp="1"/>
          </p:cNvSpPr>
          <p:nvPr>
            <p:ph type="body" sz="quarter" idx="16"/>
          </p:nvPr>
        </p:nvSpPr>
        <p:spPr>
          <a:xfrm>
            <a:off x="584200" y="2995283"/>
            <a:ext cx="3479071" cy="307777"/>
          </a:xfrm>
          <a:prstGeom prst="rect">
            <a:avLst/>
          </a:prstGeom>
        </p:spPr>
        <p:txBody>
          <a:bodyPr anchor="t"/>
          <a:lstStyle>
            <a:lvl1pPr marL="0" indent="0" algn="ctr">
              <a:spcBef>
                <a:spcPts val="0"/>
              </a:spcBef>
              <a:buNone/>
              <a:defRPr sz="2000">
                <a:solidFill>
                  <a:schemeClr val="tx1"/>
                </a:solidFill>
                <a:latin typeface="+mj-lt"/>
              </a:defRPr>
            </a:lvl1pPr>
          </a:lstStyle>
          <a:p>
            <a:pPr lvl="0"/>
            <a:r>
              <a:rPr lang="en-US"/>
              <a:t>Click to edit Master text styles</a:t>
            </a:r>
          </a:p>
        </p:txBody>
      </p:sp>
      <p:sp>
        <p:nvSpPr>
          <p:cNvPr id="12" name="Text Placeholder 3">
            <a:extLst>
              <a:ext uri="{FF2B5EF4-FFF2-40B4-BE49-F238E27FC236}">
                <a16:creationId xmlns:a16="http://schemas.microsoft.com/office/drawing/2014/main" id="{CF3D4312-BF2B-32E8-5504-BD03D020A7F6}"/>
              </a:ext>
            </a:extLst>
          </p:cNvPr>
          <p:cNvSpPr>
            <a:spLocks noGrp="1"/>
          </p:cNvSpPr>
          <p:nvPr>
            <p:ph type="body" sz="quarter" idx="15"/>
          </p:nvPr>
        </p:nvSpPr>
        <p:spPr>
          <a:xfrm>
            <a:off x="584200" y="3616497"/>
            <a:ext cx="3479071" cy="246221"/>
          </a:xfrm>
          <a:prstGeom prst="rect">
            <a:avLst/>
          </a:prstGeom>
        </p:spPr>
        <p:txBody>
          <a:bodyPr wrap="square">
            <a:spAutoFit/>
          </a:bodyPr>
          <a:lstStyle>
            <a:lvl1pPr marL="0" indent="0" algn="ctr">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dirty="0"/>
              <a:t>Click to edit Master text styles</a:t>
            </a:r>
          </a:p>
        </p:txBody>
      </p:sp>
      <p:sp>
        <p:nvSpPr>
          <p:cNvPr id="13" name="Text Placeholder 11">
            <a:extLst>
              <a:ext uri="{FF2B5EF4-FFF2-40B4-BE49-F238E27FC236}">
                <a16:creationId xmlns:a16="http://schemas.microsoft.com/office/drawing/2014/main" id="{17AB9DF2-C697-A678-389D-BE5F6AF6F25B}"/>
              </a:ext>
            </a:extLst>
          </p:cNvPr>
          <p:cNvSpPr>
            <a:spLocks noGrp="1"/>
          </p:cNvSpPr>
          <p:nvPr>
            <p:ph type="body" sz="quarter" idx="22"/>
          </p:nvPr>
        </p:nvSpPr>
        <p:spPr>
          <a:xfrm>
            <a:off x="4357547" y="2995283"/>
            <a:ext cx="3479071" cy="307777"/>
          </a:xfrm>
          <a:prstGeom prst="rect">
            <a:avLst/>
          </a:prstGeom>
        </p:spPr>
        <p:txBody>
          <a:bodyPr anchor="t"/>
          <a:lstStyle>
            <a:lvl1pPr marL="0" indent="0" algn="ctr">
              <a:spcBef>
                <a:spcPts val="0"/>
              </a:spcBef>
              <a:buNone/>
              <a:defRPr sz="2000">
                <a:solidFill>
                  <a:schemeClr val="tx1"/>
                </a:solidFill>
                <a:latin typeface="+mj-lt"/>
              </a:defRPr>
            </a:lvl1pPr>
          </a:lstStyle>
          <a:p>
            <a:pPr lvl="0"/>
            <a:r>
              <a:rPr lang="en-US"/>
              <a:t>Click to edit Master text styles</a:t>
            </a:r>
          </a:p>
        </p:txBody>
      </p:sp>
      <p:sp>
        <p:nvSpPr>
          <p:cNvPr id="14" name="Text Placeholder 3">
            <a:extLst>
              <a:ext uri="{FF2B5EF4-FFF2-40B4-BE49-F238E27FC236}">
                <a16:creationId xmlns:a16="http://schemas.microsoft.com/office/drawing/2014/main" id="{C8ADB951-618D-18AA-AF3F-A625B8916844}"/>
              </a:ext>
            </a:extLst>
          </p:cNvPr>
          <p:cNvSpPr>
            <a:spLocks noGrp="1"/>
          </p:cNvSpPr>
          <p:nvPr>
            <p:ph type="body" sz="quarter" idx="23"/>
          </p:nvPr>
        </p:nvSpPr>
        <p:spPr>
          <a:xfrm>
            <a:off x="4359737" y="3616497"/>
            <a:ext cx="3477611" cy="246221"/>
          </a:xfrm>
          <a:prstGeom prst="rect">
            <a:avLst/>
          </a:prstGeom>
        </p:spPr>
        <p:txBody>
          <a:bodyPr wrap="square">
            <a:spAutoFit/>
          </a:bodyPr>
          <a:lstStyle>
            <a:lvl1pPr marL="0" indent="0" algn="ctr">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3" name="Text Placeholder 11">
            <a:extLst>
              <a:ext uri="{FF2B5EF4-FFF2-40B4-BE49-F238E27FC236}">
                <a16:creationId xmlns:a16="http://schemas.microsoft.com/office/drawing/2014/main" id="{4759A57E-BDDC-1596-6959-BA7696DE9B08}"/>
              </a:ext>
            </a:extLst>
          </p:cNvPr>
          <p:cNvSpPr>
            <a:spLocks noGrp="1"/>
          </p:cNvSpPr>
          <p:nvPr>
            <p:ph type="body" sz="quarter" idx="24"/>
          </p:nvPr>
        </p:nvSpPr>
        <p:spPr>
          <a:xfrm>
            <a:off x="8130894" y="2995283"/>
            <a:ext cx="3479071" cy="307777"/>
          </a:xfrm>
          <a:prstGeom prst="rect">
            <a:avLst/>
          </a:prstGeom>
        </p:spPr>
        <p:txBody>
          <a:bodyPr anchor="t"/>
          <a:lstStyle>
            <a:lvl1pPr marL="0" indent="0" algn="ctr">
              <a:spcBef>
                <a:spcPts val="0"/>
              </a:spcBef>
              <a:buNone/>
              <a:defRPr sz="2000">
                <a:solidFill>
                  <a:schemeClr val="tx1"/>
                </a:solidFill>
                <a:latin typeface="+mj-lt"/>
              </a:defRPr>
            </a:lvl1pPr>
          </a:lstStyle>
          <a:p>
            <a:pPr lvl="0"/>
            <a:r>
              <a:rPr lang="en-US"/>
              <a:t>Click to edit Master text styles</a:t>
            </a:r>
          </a:p>
        </p:txBody>
      </p:sp>
      <p:sp>
        <p:nvSpPr>
          <p:cNvPr id="4" name="Text Placeholder 3">
            <a:extLst>
              <a:ext uri="{FF2B5EF4-FFF2-40B4-BE49-F238E27FC236}">
                <a16:creationId xmlns:a16="http://schemas.microsoft.com/office/drawing/2014/main" id="{CDA52B45-289B-E4AF-9D79-083305995111}"/>
              </a:ext>
            </a:extLst>
          </p:cNvPr>
          <p:cNvSpPr>
            <a:spLocks noGrp="1"/>
          </p:cNvSpPr>
          <p:nvPr>
            <p:ph type="body" sz="quarter" idx="25"/>
          </p:nvPr>
        </p:nvSpPr>
        <p:spPr>
          <a:xfrm>
            <a:off x="8133084" y="3616497"/>
            <a:ext cx="3477611" cy="246221"/>
          </a:xfrm>
          <a:prstGeom prst="rect">
            <a:avLst/>
          </a:prstGeom>
        </p:spPr>
        <p:txBody>
          <a:bodyPr wrap="square">
            <a:spAutoFit/>
          </a:bodyPr>
          <a:lstStyle>
            <a:lvl1pPr marL="0" indent="0" algn="ctr">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a:t>Click to edit Master text styles</a:t>
            </a:r>
          </a:p>
        </p:txBody>
      </p:sp>
    </p:spTree>
    <p:extLst>
      <p:ext uri="{BB962C8B-B14F-4D97-AF65-F5344CB8AC3E}">
        <p14:creationId xmlns:p14="http://schemas.microsoft.com/office/powerpoint/2010/main" val="56701686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92">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1464">
          <p15:clr>
            <a:srgbClr val="954F72"/>
          </p15:clr>
        </p15:guide>
        <p15:guide id="16" pos="4344">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guide id="40" pos="609">
          <p15:clr>
            <a:srgbClr val="FBAE40"/>
          </p15:clr>
        </p15:guide>
        <p15:guide id="41" pos="3840">
          <p15:clr>
            <a:srgbClr val="FBAE40"/>
          </p15:clr>
        </p15:guide>
        <p15:guide id="42" pos="6216">
          <p15:clr>
            <a:srgbClr val="FBAE40"/>
          </p15:clr>
        </p15:guide>
        <p15:guide id="43" orient="horz" pos="1284">
          <p15:clr>
            <a:srgbClr val="FBAE40"/>
          </p15:clr>
        </p15:guide>
        <p15:guide id="44" pos="3940">
          <p15:clr>
            <a:srgbClr val="FBAE40"/>
          </p15:clr>
        </p15:guide>
        <p15:guide id="45" orient="horz" pos="216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_4-column_Text_with Subheads-Icons">
    <p:bg>
      <p:bgRef idx="1001">
        <a:schemeClr val="bg1"/>
      </p:bgRef>
    </p:bg>
    <p:spTree>
      <p:nvGrpSpPr>
        <p:cNvPr id="1" name=""/>
        <p:cNvGrpSpPr/>
        <p:nvPr/>
      </p:nvGrpSpPr>
      <p:grpSpPr>
        <a:xfrm>
          <a:off x="0" y="0"/>
          <a:ext cx="0" cy="0"/>
          <a:chOff x="0" y="0"/>
          <a:chExt cx="0" cy="0"/>
        </a:xfrm>
      </p:grpSpPr>
      <p:cxnSp>
        <p:nvCxnSpPr>
          <p:cNvPr id="5" name="Straight Connector 4" descr="Microsoft Certification renewal process flow">
            <a:extLst>
              <a:ext uri="{FF2B5EF4-FFF2-40B4-BE49-F238E27FC236}">
                <a16:creationId xmlns:a16="http://schemas.microsoft.com/office/drawing/2014/main" id="{ED4FC5EF-0434-AB45-07F5-AAD2BF06D8B8}"/>
              </a:ext>
              <a:ext uri="{C183D7F6-B498-43B3-948B-1728B52AA6E4}">
                <adec:decorative xmlns:adec="http://schemas.microsoft.com/office/drawing/2017/decorative" val="0"/>
              </a:ext>
            </a:extLst>
          </p:cNvPr>
          <p:cNvCxnSpPr>
            <a:cxnSpLocks/>
          </p:cNvCxnSpPr>
          <p:nvPr userDrawn="1"/>
        </p:nvCxnSpPr>
        <p:spPr>
          <a:xfrm>
            <a:off x="1766" y="2042154"/>
            <a:ext cx="12188952" cy="0"/>
          </a:xfrm>
          <a:prstGeom prst="line">
            <a:avLst/>
          </a:prstGeom>
          <a:noFill/>
          <a:ln w="76200" cap="flat">
            <a:gradFill>
              <a:gsLst>
                <a:gs pos="0">
                  <a:srgbClr val="FF5C39"/>
                </a:gs>
                <a:gs pos="54796">
                  <a:srgbClr val="C73ECC"/>
                </a:gs>
                <a:gs pos="100000">
                  <a:srgbClr val="8DC8E8"/>
                </a:gs>
              </a:gsLst>
              <a:lin ang="21399750" scaled="1"/>
            </a:gradFill>
            <a:prstDash val="solid"/>
            <a:miter/>
          </a:ln>
        </p:spPr>
      </p:cxn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11" name="Text Placeholder 11">
            <a:extLst>
              <a:ext uri="{FF2B5EF4-FFF2-40B4-BE49-F238E27FC236}">
                <a16:creationId xmlns:a16="http://schemas.microsoft.com/office/drawing/2014/main" id="{3C284B3A-DEE1-29EB-8131-8DF975DF34DC}"/>
              </a:ext>
            </a:extLst>
          </p:cNvPr>
          <p:cNvSpPr>
            <a:spLocks noGrp="1"/>
          </p:cNvSpPr>
          <p:nvPr>
            <p:ph type="body" sz="quarter" idx="16"/>
          </p:nvPr>
        </p:nvSpPr>
        <p:spPr>
          <a:xfrm>
            <a:off x="584200" y="2995283"/>
            <a:ext cx="3479071" cy="307777"/>
          </a:xfrm>
          <a:prstGeom prst="rect">
            <a:avLst/>
          </a:prstGeom>
        </p:spPr>
        <p:txBody>
          <a:bodyPr anchor="t"/>
          <a:lstStyle>
            <a:lvl1pPr marL="0" indent="0" algn="ctr">
              <a:spcBef>
                <a:spcPts val="0"/>
              </a:spcBef>
              <a:buNone/>
              <a:defRPr sz="2000">
                <a:solidFill>
                  <a:schemeClr val="tx1"/>
                </a:solidFill>
                <a:latin typeface="+mj-lt"/>
              </a:defRPr>
            </a:lvl1pPr>
          </a:lstStyle>
          <a:p>
            <a:pPr lvl="0"/>
            <a:r>
              <a:rPr lang="en-US" dirty="0"/>
              <a:t>Click to edit Master text styles</a:t>
            </a:r>
          </a:p>
        </p:txBody>
      </p:sp>
      <p:sp>
        <p:nvSpPr>
          <p:cNvPr id="13" name="Text Placeholder 11">
            <a:extLst>
              <a:ext uri="{FF2B5EF4-FFF2-40B4-BE49-F238E27FC236}">
                <a16:creationId xmlns:a16="http://schemas.microsoft.com/office/drawing/2014/main" id="{17AB9DF2-C697-A678-389D-BE5F6AF6F25B}"/>
              </a:ext>
            </a:extLst>
          </p:cNvPr>
          <p:cNvSpPr>
            <a:spLocks noGrp="1"/>
          </p:cNvSpPr>
          <p:nvPr>
            <p:ph type="body" sz="quarter" idx="22"/>
          </p:nvPr>
        </p:nvSpPr>
        <p:spPr>
          <a:xfrm>
            <a:off x="4357547" y="2995283"/>
            <a:ext cx="3479071" cy="307777"/>
          </a:xfrm>
          <a:prstGeom prst="rect">
            <a:avLst/>
          </a:prstGeom>
        </p:spPr>
        <p:txBody>
          <a:bodyPr anchor="t"/>
          <a:lstStyle>
            <a:lvl1pPr marL="0" indent="0" algn="ctr">
              <a:spcBef>
                <a:spcPts val="0"/>
              </a:spcBef>
              <a:buNone/>
              <a:defRPr sz="2000">
                <a:solidFill>
                  <a:schemeClr val="tx1"/>
                </a:solidFill>
                <a:latin typeface="+mj-lt"/>
              </a:defRPr>
            </a:lvl1pPr>
          </a:lstStyle>
          <a:p>
            <a:pPr lvl="0"/>
            <a:r>
              <a:rPr lang="en-US" dirty="0"/>
              <a:t>Click to edit Master text styles</a:t>
            </a:r>
          </a:p>
        </p:txBody>
      </p:sp>
      <p:sp>
        <p:nvSpPr>
          <p:cNvPr id="3" name="Text Placeholder 11">
            <a:extLst>
              <a:ext uri="{FF2B5EF4-FFF2-40B4-BE49-F238E27FC236}">
                <a16:creationId xmlns:a16="http://schemas.microsoft.com/office/drawing/2014/main" id="{4759A57E-BDDC-1596-6959-BA7696DE9B08}"/>
              </a:ext>
            </a:extLst>
          </p:cNvPr>
          <p:cNvSpPr>
            <a:spLocks noGrp="1"/>
          </p:cNvSpPr>
          <p:nvPr>
            <p:ph type="body" sz="quarter" idx="24"/>
          </p:nvPr>
        </p:nvSpPr>
        <p:spPr>
          <a:xfrm>
            <a:off x="8130893" y="2995283"/>
            <a:ext cx="3479071" cy="307777"/>
          </a:xfrm>
          <a:prstGeom prst="rect">
            <a:avLst/>
          </a:prstGeom>
        </p:spPr>
        <p:txBody>
          <a:bodyPr anchor="t"/>
          <a:lstStyle>
            <a:lvl1pPr marL="0" indent="0" algn="ctr">
              <a:spcBef>
                <a:spcPts val="0"/>
              </a:spcBef>
              <a:buNone/>
              <a:defRPr sz="2000">
                <a:solidFill>
                  <a:schemeClr val="tx1"/>
                </a:solidFill>
                <a:latin typeface="+mj-lt"/>
              </a:defRPr>
            </a:lvl1pPr>
          </a:lstStyle>
          <a:p>
            <a:pPr lvl="0"/>
            <a:r>
              <a:rPr lang="en-US"/>
              <a:t>Click to edit Master text styles</a:t>
            </a:r>
          </a:p>
        </p:txBody>
      </p:sp>
      <p:sp>
        <p:nvSpPr>
          <p:cNvPr id="10" name="Text Placeholder 3">
            <a:extLst>
              <a:ext uri="{FF2B5EF4-FFF2-40B4-BE49-F238E27FC236}">
                <a16:creationId xmlns:a16="http://schemas.microsoft.com/office/drawing/2014/main" id="{244C1821-6346-D755-83F0-EC5D04C1AFA5}"/>
              </a:ext>
            </a:extLst>
          </p:cNvPr>
          <p:cNvSpPr>
            <a:spLocks noGrp="1"/>
          </p:cNvSpPr>
          <p:nvPr>
            <p:ph type="body" sz="quarter" idx="15"/>
          </p:nvPr>
        </p:nvSpPr>
        <p:spPr>
          <a:xfrm>
            <a:off x="584200" y="3616497"/>
            <a:ext cx="3479071" cy="246221"/>
          </a:xfrm>
          <a:prstGeom prst="rect">
            <a:avLst/>
          </a:prstGeom>
        </p:spPr>
        <p:txBody>
          <a:bodyPr wrap="square">
            <a:spAutoFit/>
          </a:bodyPr>
          <a:lstStyle>
            <a:lvl1pPr marL="0" indent="0" algn="ctr">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dirty="0"/>
              <a:t>Click to edit Master text styles</a:t>
            </a:r>
          </a:p>
        </p:txBody>
      </p:sp>
      <p:sp>
        <p:nvSpPr>
          <p:cNvPr id="15" name="Text Placeholder 3">
            <a:extLst>
              <a:ext uri="{FF2B5EF4-FFF2-40B4-BE49-F238E27FC236}">
                <a16:creationId xmlns:a16="http://schemas.microsoft.com/office/drawing/2014/main" id="{AE8BC1E6-3311-A73F-871A-923C49C012F0}"/>
              </a:ext>
            </a:extLst>
          </p:cNvPr>
          <p:cNvSpPr>
            <a:spLocks noGrp="1"/>
          </p:cNvSpPr>
          <p:nvPr>
            <p:ph type="body" sz="quarter" idx="23"/>
          </p:nvPr>
        </p:nvSpPr>
        <p:spPr>
          <a:xfrm>
            <a:off x="4357547" y="3616497"/>
            <a:ext cx="3479071" cy="246221"/>
          </a:xfrm>
          <a:prstGeom prst="rect">
            <a:avLst/>
          </a:prstGeom>
        </p:spPr>
        <p:txBody>
          <a:bodyPr wrap="square">
            <a:spAutoFit/>
          </a:bodyPr>
          <a:lstStyle>
            <a:lvl1pPr marL="0" indent="0" algn="ctr">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6" name="Text Placeholder 3">
            <a:extLst>
              <a:ext uri="{FF2B5EF4-FFF2-40B4-BE49-F238E27FC236}">
                <a16:creationId xmlns:a16="http://schemas.microsoft.com/office/drawing/2014/main" id="{888C01D0-23FB-7438-A9BF-8E99080C98BE}"/>
              </a:ext>
            </a:extLst>
          </p:cNvPr>
          <p:cNvSpPr>
            <a:spLocks noGrp="1"/>
          </p:cNvSpPr>
          <p:nvPr>
            <p:ph type="body" sz="quarter" idx="25"/>
          </p:nvPr>
        </p:nvSpPr>
        <p:spPr>
          <a:xfrm>
            <a:off x="8130893" y="3616497"/>
            <a:ext cx="3479071" cy="246221"/>
          </a:xfrm>
          <a:prstGeom prst="rect">
            <a:avLst/>
          </a:prstGeom>
        </p:spPr>
        <p:txBody>
          <a:bodyPr wrap="square">
            <a:spAutoFit/>
          </a:bodyPr>
          <a:lstStyle>
            <a:lvl1pPr marL="0" indent="0" algn="ctr">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8" name="Oval 7">
            <a:extLst>
              <a:ext uri="{FF2B5EF4-FFF2-40B4-BE49-F238E27FC236}">
                <a16:creationId xmlns:a16="http://schemas.microsoft.com/office/drawing/2014/main" id="{6E673AD2-B8AF-CC3C-D898-30292FC1719F}"/>
              </a:ext>
              <a:ext uri="{C183D7F6-B498-43B3-948B-1728B52AA6E4}">
                <adec:decorative xmlns:adec="http://schemas.microsoft.com/office/drawing/2017/decorative" val="1"/>
              </a:ext>
            </a:extLst>
          </p:cNvPr>
          <p:cNvSpPr/>
          <p:nvPr userDrawn="1"/>
        </p:nvSpPr>
        <p:spPr bwMode="auto">
          <a:xfrm>
            <a:off x="1843209" y="1542978"/>
            <a:ext cx="982928" cy="982928"/>
          </a:xfrm>
          <a:prstGeom prst="ellipse">
            <a:avLst/>
          </a:prstGeom>
          <a:solidFill>
            <a:srgbClr val="FFFFFF"/>
          </a:solidFill>
          <a:ln w="12700" cap="flat">
            <a:solidFill>
              <a:schemeClr val="bg1">
                <a:lumMod val="85000"/>
              </a:schemeClr>
            </a:solidFill>
            <a:miter lim="400000"/>
          </a:ln>
          <a:effectLst/>
          <a:sp3d/>
        </p:spPr>
        <p:txBody>
          <a:bodyPr rot="0" spcFirstLastPara="1" vertOverflow="overflow" horzOverflow="overflow" vert="horz" wrap="square" lIns="50800" tIns="50800" rIns="50800" bIns="50800" numCol="1" spcCol="38100" rtlCol="0" anchor="ctr">
            <a:noAutofit/>
          </a:bodyPr>
          <a:lstStyle/>
          <a:p>
            <a:pPr marL="4571" marR="0" lvl="0" indent="0" defTabSz="412667" eaLnBrk="1" fontAlgn="auto" latinLnBrk="0" hangingPunct="1">
              <a:lnSpc>
                <a:spcPct val="100000"/>
              </a:lnSpc>
              <a:spcBef>
                <a:spcPts val="0"/>
              </a:spcBef>
              <a:spcAft>
                <a:spcPts val="0"/>
              </a:spcAft>
              <a:buClrTx/>
              <a:buSzTx/>
              <a:buFontTx/>
              <a:buNone/>
              <a:tabLst/>
              <a:defRPr/>
            </a:pPr>
            <a:endParaRPr kumimoji="0" lang="en-IN" sz="1600" b="0" i="0" u="none" strike="noStrike" kern="0" cap="none" spc="0" normalizeH="0" baseline="0" noProof="0">
              <a:ln>
                <a:noFill/>
              </a:ln>
              <a:solidFill>
                <a:srgbClr val="2F2F2F"/>
              </a:solidFill>
              <a:effectLst/>
              <a:uLnTx/>
              <a:uFillTx/>
              <a:cs typeface="Segoe UI" panose="020B0502040204020203" pitchFamily="34" charset="0"/>
            </a:endParaRPr>
          </a:p>
        </p:txBody>
      </p:sp>
      <p:sp>
        <p:nvSpPr>
          <p:cNvPr id="9" name="Oval 8">
            <a:extLst>
              <a:ext uri="{FF2B5EF4-FFF2-40B4-BE49-F238E27FC236}">
                <a16:creationId xmlns:a16="http://schemas.microsoft.com/office/drawing/2014/main" id="{56859B90-45D2-D990-09AA-8F85B79F1077}"/>
              </a:ext>
              <a:ext uri="{C183D7F6-B498-43B3-948B-1728B52AA6E4}">
                <adec:decorative xmlns:adec="http://schemas.microsoft.com/office/drawing/2017/decorative" val="1"/>
              </a:ext>
            </a:extLst>
          </p:cNvPr>
          <p:cNvSpPr/>
          <p:nvPr userDrawn="1"/>
        </p:nvSpPr>
        <p:spPr bwMode="auto">
          <a:xfrm>
            <a:off x="5604535" y="1542978"/>
            <a:ext cx="982928" cy="982928"/>
          </a:xfrm>
          <a:prstGeom prst="ellipse">
            <a:avLst/>
          </a:prstGeom>
          <a:solidFill>
            <a:srgbClr val="FFFFFF"/>
          </a:solidFill>
          <a:ln w="12700" cap="flat">
            <a:solidFill>
              <a:schemeClr val="bg1">
                <a:lumMod val="85000"/>
              </a:schemeClr>
            </a:solidFill>
            <a:miter lim="400000"/>
          </a:ln>
          <a:effectLst/>
          <a:sp3d/>
        </p:spPr>
        <p:txBody>
          <a:bodyPr rot="0" spcFirstLastPara="1" vertOverflow="overflow" horzOverflow="overflow" vert="horz" wrap="square" lIns="50800" tIns="50800" rIns="50800" bIns="50800" numCol="1" spcCol="38100" rtlCol="0" anchor="ctr">
            <a:noAutofit/>
          </a:bodyPr>
          <a:lstStyle/>
          <a:p>
            <a:pPr marL="4571" marR="0" lvl="0" indent="0" defTabSz="412667" eaLnBrk="1" fontAlgn="auto" latinLnBrk="0" hangingPunct="1">
              <a:lnSpc>
                <a:spcPct val="100000"/>
              </a:lnSpc>
              <a:spcBef>
                <a:spcPts val="0"/>
              </a:spcBef>
              <a:spcAft>
                <a:spcPts val="0"/>
              </a:spcAft>
              <a:buClrTx/>
              <a:buSzTx/>
              <a:buFontTx/>
              <a:buNone/>
              <a:tabLst/>
              <a:defRPr/>
            </a:pPr>
            <a:endParaRPr kumimoji="0" lang="en-IN" sz="1600" b="0" i="0" u="none" strike="noStrike" kern="0" cap="none" spc="0" normalizeH="0" baseline="0" noProof="0">
              <a:ln>
                <a:noFill/>
              </a:ln>
              <a:solidFill>
                <a:srgbClr val="2F2F2F"/>
              </a:solidFill>
              <a:effectLst/>
              <a:uLnTx/>
              <a:uFillTx/>
              <a:cs typeface="Segoe UI" panose="020B0502040204020203" pitchFamily="34" charset="0"/>
            </a:endParaRPr>
          </a:p>
        </p:txBody>
      </p:sp>
      <p:sp>
        <p:nvSpPr>
          <p:cNvPr id="12" name="Oval 11">
            <a:extLst>
              <a:ext uri="{FF2B5EF4-FFF2-40B4-BE49-F238E27FC236}">
                <a16:creationId xmlns:a16="http://schemas.microsoft.com/office/drawing/2014/main" id="{287FE1B2-0C16-29CA-99C4-4C44A8047A50}"/>
              </a:ext>
              <a:ext uri="{C183D7F6-B498-43B3-948B-1728B52AA6E4}">
                <adec:decorative xmlns:adec="http://schemas.microsoft.com/office/drawing/2017/decorative" val="1"/>
              </a:ext>
            </a:extLst>
          </p:cNvPr>
          <p:cNvSpPr/>
          <p:nvPr userDrawn="1"/>
        </p:nvSpPr>
        <p:spPr bwMode="auto">
          <a:xfrm>
            <a:off x="9365862" y="1542978"/>
            <a:ext cx="982928" cy="982928"/>
          </a:xfrm>
          <a:prstGeom prst="ellipse">
            <a:avLst/>
          </a:prstGeom>
          <a:solidFill>
            <a:srgbClr val="FFFFFF"/>
          </a:solidFill>
          <a:ln w="12700" cap="flat">
            <a:solidFill>
              <a:schemeClr val="bg1">
                <a:lumMod val="85000"/>
              </a:schemeClr>
            </a:solidFill>
            <a:miter lim="400000"/>
          </a:ln>
          <a:effectLst/>
          <a:sp3d/>
        </p:spPr>
        <p:txBody>
          <a:bodyPr rot="0" spcFirstLastPara="1" vertOverflow="overflow" horzOverflow="overflow" vert="horz" wrap="square" lIns="50800" tIns="50800" rIns="50800" bIns="50800" numCol="1" spcCol="38100" rtlCol="0" anchor="ctr">
            <a:noAutofit/>
          </a:bodyPr>
          <a:lstStyle/>
          <a:p>
            <a:pPr marL="4571" marR="0" lvl="0" indent="0" defTabSz="412667" eaLnBrk="1" fontAlgn="auto" latinLnBrk="0" hangingPunct="1">
              <a:lnSpc>
                <a:spcPct val="100000"/>
              </a:lnSpc>
              <a:spcBef>
                <a:spcPts val="0"/>
              </a:spcBef>
              <a:spcAft>
                <a:spcPts val="0"/>
              </a:spcAft>
              <a:buClrTx/>
              <a:buSzTx/>
              <a:buFontTx/>
              <a:buNone/>
              <a:tabLst/>
              <a:defRPr/>
            </a:pPr>
            <a:endParaRPr kumimoji="0" lang="en-IN" sz="1600" b="0" i="0" u="none" strike="noStrike" kern="0" cap="none" spc="0" normalizeH="0" baseline="0" noProof="0">
              <a:ln>
                <a:noFill/>
              </a:ln>
              <a:solidFill>
                <a:srgbClr val="2F2F2F"/>
              </a:solidFill>
              <a:effectLst/>
              <a:uLnTx/>
              <a:uFillTx/>
              <a:cs typeface="Segoe UI" panose="020B0502040204020203" pitchFamily="34" charset="0"/>
            </a:endParaRPr>
          </a:p>
        </p:txBody>
      </p:sp>
    </p:spTree>
    <p:extLst>
      <p:ext uri="{BB962C8B-B14F-4D97-AF65-F5344CB8AC3E}">
        <p14:creationId xmlns:p14="http://schemas.microsoft.com/office/powerpoint/2010/main" val="332417442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92">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1464">
          <p15:clr>
            <a:srgbClr val="954F72"/>
          </p15:clr>
        </p15:guide>
        <p15:guide id="16" pos="4344">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32">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guide id="40" pos="609">
          <p15:clr>
            <a:srgbClr val="FBAE40"/>
          </p15:clr>
        </p15:guide>
        <p15:guide id="41" pos="3840">
          <p15:clr>
            <a:srgbClr val="FBAE40"/>
          </p15:clr>
        </p15:guide>
        <p15:guide id="42" pos="6216">
          <p15:clr>
            <a:srgbClr val="FBAE40"/>
          </p15:clr>
        </p15:guide>
        <p15:guide id="43" orient="horz" pos="1284">
          <p15:clr>
            <a:srgbClr val="FBAE40"/>
          </p15:clr>
        </p15:guide>
        <p15:guide id="44" pos="3940">
          <p15:clr>
            <a:srgbClr val="FBAE40"/>
          </p15:clr>
        </p15:guide>
        <p15:guide id="45" orient="horz" pos="2136">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column_Callout_with Imag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44938"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A07B0D1-31C1-C209-CE85-DD1D42B62A74}"/>
              </a:ext>
            </a:extLst>
          </p:cNvPr>
          <p:cNvSpPr>
            <a:spLocks noGrp="1"/>
          </p:cNvSpPr>
          <p:nvPr>
            <p:ph type="pic" sz="quarter" idx="20" hasCustomPrompt="1"/>
          </p:nvPr>
        </p:nvSpPr>
        <p:spPr bwMode="ltGray">
          <a:xfrm>
            <a:off x="4064000" y="1581150"/>
            <a:ext cx="7535862" cy="4430720"/>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6" name="Text Placeholder 11">
            <a:extLst>
              <a:ext uri="{FF2B5EF4-FFF2-40B4-BE49-F238E27FC236}">
                <a16:creationId xmlns:a16="http://schemas.microsoft.com/office/drawing/2014/main" id="{BA3E60F0-F025-04E8-0E46-71699A62E435}"/>
              </a:ext>
            </a:extLst>
          </p:cNvPr>
          <p:cNvSpPr>
            <a:spLocks noGrp="1"/>
          </p:cNvSpPr>
          <p:nvPr>
            <p:ph type="body" sz="quarter" idx="16"/>
          </p:nvPr>
        </p:nvSpPr>
        <p:spPr>
          <a:xfrm>
            <a:off x="584200" y="1594155"/>
            <a:ext cx="3174143"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8" name="Text Placeholder 3">
            <a:extLst>
              <a:ext uri="{FF2B5EF4-FFF2-40B4-BE49-F238E27FC236}">
                <a16:creationId xmlns:a16="http://schemas.microsoft.com/office/drawing/2014/main" id="{4D105096-7BC3-1383-8EE1-744002B706B2}"/>
              </a:ext>
            </a:extLst>
          </p:cNvPr>
          <p:cNvSpPr>
            <a:spLocks noGrp="1"/>
          </p:cNvSpPr>
          <p:nvPr>
            <p:ph type="body" sz="quarter" idx="15"/>
          </p:nvPr>
        </p:nvSpPr>
        <p:spPr>
          <a:xfrm>
            <a:off x="586389" y="2085764"/>
            <a:ext cx="3172811"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72653522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0">
          <p15:clr>
            <a:srgbClr val="954F72"/>
          </p15:clr>
        </p15:guide>
        <p15:guide id="6" pos="1372">
          <p15:clr>
            <a:srgbClr val="954F72"/>
          </p15:clr>
        </p15:guide>
        <p15:guide id="7" pos="1560">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20">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367F0464-FA9D-1DC7-827A-17DF799B90E9}"/>
              </a:ext>
            </a:extLst>
          </p:cNvPr>
          <p:cNvSpPr>
            <a:spLocks noGrp="1"/>
          </p:cNvSpPr>
          <p:nvPr>
            <p:ph type="body" sz="quarter" idx="15"/>
          </p:nvPr>
        </p:nvSpPr>
        <p:spPr>
          <a:xfrm>
            <a:off x="586390" y="4978881"/>
            <a:ext cx="5217510"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74320" indent="-137160">
              <a:spcAft>
                <a:spcPts val="0"/>
              </a:spcAft>
              <a:buFont typeface="Arial" panose="020B0604020202020204" pitchFamily="34" charset="0"/>
              <a:buChar char="•"/>
              <a:defRPr>
                <a:solidFill>
                  <a:schemeClr val="tx1"/>
                </a:solidFill>
              </a:defRPr>
            </a:lvl2pPr>
            <a:lvl3pPr marL="411480" indent="-137160">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8" name="Text Placeholder 3">
            <a:extLst>
              <a:ext uri="{FF2B5EF4-FFF2-40B4-BE49-F238E27FC236}">
                <a16:creationId xmlns:a16="http://schemas.microsoft.com/office/drawing/2014/main" id="{51FB34ED-A66E-89F2-95F6-C0038B49554C}"/>
              </a:ext>
            </a:extLst>
          </p:cNvPr>
          <p:cNvSpPr>
            <a:spLocks noGrp="1"/>
          </p:cNvSpPr>
          <p:nvPr>
            <p:ph type="body" sz="quarter" idx="20"/>
          </p:nvPr>
        </p:nvSpPr>
        <p:spPr>
          <a:xfrm>
            <a:off x="6253664" y="4978881"/>
            <a:ext cx="5187106"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74320" indent="-137160">
              <a:spcAft>
                <a:spcPts val="0"/>
              </a:spcAft>
              <a:buFont typeface="Arial" panose="020B0604020202020204" pitchFamily="34" charset="0"/>
              <a:buChar char="•"/>
              <a:defRPr>
                <a:solidFill>
                  <a:schemeClr val="tx1"/>
                </a:solidFill>
              </a:defRPr>
            </a:lvl2pPr>
            <a:lvl3pPr marL="411480" indent="-137160">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D54F7E24-0716-000F-A23E-D45713ECDD7E}"/>
              </a:ext>
            </a:extLst>
          </p:cNvPr>
          <p:cNvSpPr>
            <a:spLocks noGrp="1"/>
          </p:cNvSpPr>
          <p:nvPr>
            <p:ph type="pic" sz="quarter" idx="21" hasCustomPrompt="1"/>
          </p:nvPr>
        </p:nvSpPr>
        <p:spPr bwMode="ltGray">
          <a:xfrm>
            <a:off x="0" y="1152766"/>
            <a:ext cx="12192000" cy="3444634"/>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2" name="Title 1">
            <a:extLst>
              <a:ext uri="{FF2B5EF4-FFF2-40B4-BE49-F238E27FC236}">
                <a16:creationId xmlns:a16="http://schemas.microsoft.com/office/drawing/2014/main" id="{64830DA7-1CDF-18F6-E151-AAB776959AA8}"/>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Tree>
    <p:extLst>
      <p:ext uri="{BB962C8B-B14F-4D97-AF65-F5344CB8AC3E}">
        <p14:creationId xmlns:p14="http://schemas.microsoft.com/office/powerpoint/2010/main" val="3355938385"/>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op horizontal photo">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367F0464-FA9D-1DC7-827A-17DF799B90E9}"/>
              </a:ext>
            </a:extLst>
          </p:cNvPr>
          <p:cNvSpPr>
            <a:spLocks noGrp="1"/>
          </p:cNvSpPr>
          <p:nvPr>
            <p:ph type="body" sz="quarter" idx="15"/>
          </p:nvPr>
        </p:nvSpPr>
        <p:spPr>
          <a:xfrm>
            <a:off x="586390" y="4978881"/>
            <a:ext cx="5217510"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74320" indent="-137160">
              <a:spcAft>
                <a:spcPts val="0"/>
              </a:spcAft>
              <a:buFont typeface="Arial" panose="020B0604020202020204" pitchFamily="34" charset="0"/>
              <a:buChar char="•"/>
              <a:defRPr>
                <a:solidFill>
                  <a:schemeClr val="tx1"/>
                </a:solidFill>
              </a:defRPr>
            </a:lvl2pPr>
            <a:lvl3pPr marL="411480" indent="-137160">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8" name="Text Placeholder 3">
            <a:extLst>
              <a:ext uri="{FF2B5EF4-FFF2-40B4-BE49-F238E27FC236}">
                <a16:creationId xmlns:a16="http://schemas.microsoft.com/office/drawing/2014/main" id="{51FB34ED-A66E-89F2-95F6-C0038B49554C}"/>
              </a:ext>
            </a:extLst>
          </p:cNvPr>
          <p:cNvSpPr>
            <a:spLocks noGrp="1"/>
          </p:cNvSpPr>
          <p:nvPr>
            <p:ph type="body" sz="quarter" idx="20"/>
          </p:nvPr>
        </p:nvSpPr>
        <p:spPr>
          <a:xfrm>
            <a:off x="6253664" y="4978881"/>
            <a:ext cx="5187106"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74320" indent="-137160">
              <a:spcAft>
                <a:spcPts val="0"/>
              </a:spcAft>
              <a:buFont typeface="Arial" panose="020B0604020202020204" pitchFamily="34" charset="0"/>
              <a:buChar char="•"/>
              <a:defRPr>
                <a:solidFill>
                  <a:schemeClr val="tx1"/>
                </a:solidFill>
              </a:defRPr>
            </a:lvl2pPr>
            <a:lvl3pPr marL="411480" indent="-137160">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2" name="Picture Placeholder" descr="This photo is a 'placeholder' only. Drag or drop your photo here, or click and tap the center to insert a photo.">
            <a:extLst>
              <a:ext uri="{FF2B5EF4-FFF2-40B4-BE49-F238E27FC236}">
                <a16:creationId xmlns:a16="http://schemas.microsoft.com/office/drawing/2014/main" id="{E6FC6DD5-F717-45AB-C65A-E483E17C4FEC}"/>
              </a:ext>
            </a:extLst>
          </p:cNvPr>
          <p:cNvSpPr>
            <a:spLocks noGrp="1"/>
          </p:cNvSpPr>
          <p:nvPr>
            <p:ph type="pic" sz="quarter" idx="21" hasCustomPrompt="1"/>
          </p:nvPr>
        </p:nvSpPr>
        <p:spPr bwMode="ltGray">
          <a:xfrm>
            <a:off x="0" y="0"/>
            <a:ext cx="12192000" cy="4597400"/>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Tree>
    <p:extLst>
      <p:ext uri="{BB962C8B-B14F-4D97-AF65-F5344CB8AC3E}">
        <p14:creationId xmlns:p14="http://schemas.microsoft.com/office/powerpoint/2010/main" val="138558855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slide">
    <p:bg>
      <p:bgPr>
        <a:solidFill>
          <a:srgbClr val="E8E6DF"/>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BD1096F-1307-5006-527D-D3AF4C75C5EF}"/>
              </a:ext>
              <a:ext uri="{C183D7F6-B498-43B3-948B-1728B52AA6E4}">
                <adec:decorative xmlns:adec="http://schemas.microsoft.com/office/drawing/2017/decorative" val="1"/>
              </a:ext>
            </a:extLst>
          </p:cNvPr>
          <p:cNvPicPr>
            <a:picLocks noChangeAspect="1"/>
          </p:cNvPicPr>
          <p:nvPr userDrawn="1"/>
        </p:nvPicPr>
        <p:blipFill rotWithShape="1">
          <a:blip r:embed="rId2"/>
          <a:srcRect r="19824"/>
          <a:stretch/>
        </p:blipFill>
        <p:spPr>
          <a:xfrm>
            <a:off x="2417010" y="0"/>
            <a:ext cx="9774990" cy="6858000"/>
          </a:xfrm>
          <a:prstGeom prst="rect">
            <a:avLst/>
          </a:prstGeom>
        </p:spPr>
      </p:pic>
      <p:sp>
        <p:nvSpPr>
          <p:cNvPr id="3" name="Title 1">
            <a:extLst>
              <a:ext uri="{FF2B5EF4-FFF2-40B4-BE49-F238E27FC236}">
                <a16:creationId xmlns:a16="http://schemas.microsoft.com/office/drawing/2014/main" id="{12D19AFB-6939-2FBA-48C9-66A2961406A7}"/>
              </a:ext>
            </a:extLst>
          </p:cNvPr>
          <p:cNvSpPr>
            <a:spLocks noGrp="1"/>
          </p:cNvSpPr>
          <p:nvPr>
            <p:ph type="title" hasCustomPrompt="1"/>
          </p:nvPr>
        </p:nvSpPr>
        <p:spPr>
          <a:xfrm>
            <a:off x="569911" y="3384610"/>
            <a:ext cx="6345239" cy="615553"/>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a:t>Section divider title</a:t>
            </a:r>
          </a:p>
        </p:txBody>
      </p:sp>
    </p:spTree>
    <p:extLst>
      <p:ext uri="{BB962C8B-B14F-4D97-AF65-F5344CB8AC3E}">
        <p14:creationId xmlns:p14="http://schemas.microsoft.com/office/powerpoint/2010/main" val="121906044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450">
          <p15:clr>
            <a:srgbClr val="FBAE40"/>
          </p15:clr>
        </p15:guide>
        <p15:guide id="2" orient="horz" pos="2647">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op horizontal photo, subheads, and title">
    <p:spTree>
      <p:nvGrpSpPr>
        <p:cNvPr id="1" name=""/>
        <p:cNvGrpSpPr/>
        <p:nvPr/>
      </p:nvGrpSpPr>
      <p:grpSpPr>
        <a:xfrm>
          <a:off x="0" y="0"/>
          <a:ext cx="0" cy="0"/>
          <a:chOff x="0" y="0"/>
          <a:chExt cx="0" cy="0"/>
        </a:xfrm>
      </p:grpSpPr>
      <p:sp>
        <p:nvSpPr>
          <p:cNvPr id="2" name="Text Placeholder 11">
            <a:extLst>
              <a:ext uri="{FF2B5EF4-FFF2-40B4-BE49-F238E27FC236}">
                <a16:creationId xmlns:a16="http://schemas.microsoft.com/office/drawing/2014/main" id="{6F456F5C-E654-C0BD-30BA-55CC632F074D}"/>
              </a:ext>
            </a:extLst>
          </p:cNvPr>
          <p:cNvSpPr>
            <a:spLocks noGrp="1"/>
          </p:cNvSpPr>
          <p:nvPr>
            <p:ph type="body" sz="quarter" idx="16"/>
          </p:nvPr>
        </p:nvSpPr>
        <p:spPr>
          <a:xfrm>
            <a:off x="584199" y="4956104"/>
            <a:ext cx="5364429" cy="184666"/>
          </a:xfrm>
          <a:prstGeom prst="rect">
            <a:avLst/>
          </a:prstGeom>
        </p:spPr>
        <p:txBody>
          <a:bodyPr anchor="t"/>
          <a:lstStyle>
            <a:lvl1pPr marL="0" indent="0">
              <a:spcBef>
                <a:spcPts val="0"/>
              </a:spcBef>
              <a:buNone/>
              <a:defRPr sz="1200">
                <a:solidFill>
                  <a:schemeClr val="tx1"/>
                </a:solidFill>
                <a:latin typeface="+mj-lt"/>
              </a:defRPr>
            </a:lvl1pPr>
          </a:lstStyle>
          <a:p>
            <a:pPr lvl="0"/>
            <a:r>
              <a:rPr lang="en-US"/>
              <a:t>Click to edit Master text styles</a:t>
            </a:r>
          </a:p>
        </p:txBody>
      </p:sp>
      <p:sp>
        <p:nvSpPr>
          <p:cNvPr id="3" name="Text Placeholder 3">
            <a:extLst>
              <a:ext uri="{FF2B5EF4-FFF2-40B4-BE49-F238E27FC236}">
                <a16:creationId xmlns:a16="http://schemas.microsoft.com/office/drawing/2014/main" id="{AAE74A98-D9A9-7258-AB00-FA281DFC7D2F}"/>
              </a:ext>
            </a:extLst>
          </p:cNvPr>
          <p:cNvSpPr>
            <a:spLocks noGrp="1"/>
          </p:cNvSpPr>
          <p:nvPr>
            <p:ph type="body" sz="quarter" idx="15"/>
          </p:nvPr>
        </p:nvSpPr>
        <p:spPr>
          <a:xfrm>
            <a:off x="586390" y="5357443"/>
            <a:ext cx="5362178"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5" name="Text Placeholder 11">
            <a:extLst>
              <a:ext uri="{FF2B5EF4-FFF2-40B4-BE49-F238E27FC236}">
                <a16:creationId xmlns:a16="http://schemas.microsoft.com/office/drawing/2014/main" id="{6A2D886A-4337-E9FA-7DBB-9D84D80A3A67}"/>
              </a:ext>
            </a:extLst>
          </p:cNvPr>
          <p:cNvSpPr>
            <a:spLocks noGrp="1"/>
          </p:cNvSpPr>
          <p:nvPr>
            <p:ph type="body" sz="quarter" idx="22"/>
          </p:nvPr>
        </p:nvSpPr>
        <p:spPr>
          <a:xfrm>
            <a:off x="6243372" y="4956104"/>
            <a:ext cx="5356490" cy="184666"/>
          </a:xfrm>
          <a:prstGeom prst="rect">
            <a:avLst/>
          </a:prstGeom>
        </p:spPr>
        <p:txBody>
          <a:bodyPr anchor="t"/>
          <a:lstStyle>
            <a:lvl1pPr marL="0" indent="0">
              <a:spcBef>
                <a:spcPts val="0"/>
              </a:spcBef>
              <a:buNone/>
              <a:defRPr sz="1200">
                <a:solidFill>
                  <a:schemeClr val="tx1"/>
                </a:solidFill>
                <a:latin typeface="+mj-lt"/>
              </a:defRPr>
            </a:lvl1pPr>
          </a:lstStyle>
          <a:p>
            <a:pPr lvl="0"/>
            <a:r>
              <a:rPr lang="en-US"/>
              <a:t>Click to edit Master text styles</a:t>
            </a:r>
          </a:p>
        </p:txBody>
      </p:sp>
      <p:sp>
        <p:nvSpPr>
          <p:cNvPr id="6" name="Text Placeholder 3">
            <a:extLst>
              <a:ext uri="{FF2B5EF4-FFF2-40B4-BE49-F238E27FC236}">
                <a16:creationId xmlns:a16="http://schemas.microsoft.com/office/drawing/2014/main" id="{E41A1665-88FA-58ED-F1C0-48840A180ACD}"/>
              </a:ext>
            </a:extLst>
          </p:cNvPr>
          <p:cNvSpPr>
            <a:spLocks noGrp="1"/>
          </p:cNvSpPr>
          <p:nvPr>
            <p:ph type="body" sz="quarter" idx="33"/>
          </p:nvPr>
        </p:nvSpPr>
        <p:spPr>
          <a:xfrm>
            <a:off x="6252435" y="5357442"/>
            <a:ext cx="5357598"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4" name="Title 1">
            <a:extLst>
              <a:ext uri="{FF2B5EF4-FFF2-40B4-BE49-F238E27FC236}">
                <a16:creationId xmlns:a16="http://schemas.microsoft.com/office/drawing/2014/main" id="{A1F55E03-DF85-0E93-780C-71A8898D2AD4}"/>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6624839F-BBCE-45B6-246E-E8C737903DF8}"/>
              </a:ext>
            </a:extLst>
          </p:cNvPr>
          <p:cNvSpPr>
            <a:spLocks noGrp="1"/>
          </p:cNvSpPr>
          <p:nvPr>
            <p:ph type="pic" sz="quarter" idx="21" hasCustomPrompt="1"/>
          </p:nvPr>
        </p:nvSpPr>
        <p:spPr bwMode="ltGray">
          <a:xfrm>
            <a:off x="0" y="1152766"/>
            <a:ext cx="12192000" cy="3444634"/>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Tree>
    <p:extLst>
      <p:ext uri="{BB962C8B-B14F-4D97-AF65-F5344CB8AC3E}">
        <p14:creationId xmlns:p14="http://schemas.microsoft.com/office/powerpoint/2010/main" val="1830937207"/>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op horizontal photo and subhead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39E0A83-7ED9-6F5C-AEC4-5B98F5388F70}"/>
              </a:ext>
            </a:extLst>
          </p:cNvPr>
          <p:cNvSpPr/>
          <p:nvPr userDrawn="1"/>
        </p:nvSpPr>
        <p:spPr bwMode="auto">
          <a:xfrm>
            <a:off x="0" y="0"/>
            <a:ext cx="12192000" cy="4572000"/>
          </a:xfrm>
          <a:prstGeom prst="rect">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Placeholder 11">
            <a:extLst>
              <a:ext uri="{FF2B5EF4-FFF2-40B4-BE49-F238E27FC236}">
                <a16:creationId xmlns:a16="http://schemas.microsoft.com/office/drawing/2014/main" id="{6F456F5C-E654-C0BD-30BA-55CC632F074D}"/>
              </a:ext>
            </a:extLst>
          </p:cNvPr>
          <p:cNvSpPr>
            <a:spLocks noGrp="1"/>
          </p:cNvSpPr>
          <p:nvPr>
            <p:ph type="body" sz="quarter" idx="16"/>
          </p:nvPr>
        </p:nvSpPr>
        <p:spPr>
          <a:xfrm>
            <a:off x="584199" y="4956104"/>
            <a:ext cx="5364429" cy="184666"/>
          </a:xfrm>
          <a:prstGeom prst="rect">
            <a:avLst/>
          </a:prstGeom>
        </p:spPr>
        <p:txBody>
          <a:bodyPr anchor="t"/>
          <a:lstStyle>
            <a:lvl1pPr marL="0" indent="0">
              <a:spcBef>
                <a:spcPts val="0"/>
              </a:spcBef>
              <a:buNone/>
              <a:defRPr sz="1200">
                <a:solidFill>
                  <a:schemeClr val="tx1"/>
                </a:solidFill>
                <a:latin typeface="+mj-lt"/>
              </a:defRPr>
            </a:lvl1pPr>
          </a:lstStyle>
          <a:p>
            <a:pPr lvl="0"/>
            <a:r>
              <a:rPr lang="en-US"/>
              <a:t>Click to edit Master text styles</a:t>
            </a:r>
          </a:p>
        </p:txBody>
      </p:sp>
      <p:sp>
        <p:nvSpPr>
          <p:cNvPr id="3" name="Text Placeholder 3">
            <a:extLst>
              <a:ext uri="{FF2B5EF4-FFF2-40B4-BE49-F238E27FC236}">
                <a16:creationId xmlns:a16="http://schemas.microsoft.com/office/drawing/2014/main" id="{AAE74A98-D9A9-7258-AB00-FA281DFC7D2F}"/>
              </a:ext>
            </a:extLst>
          </p:cNvPr>
          <p:cNvSpPr>
            <a:spLocks noGrp="1"/>
          </p:cNvSpPr>
          <p:nvPr>
            <p:ph type="body" sz="quarter" idx="15"/>
          </p:nvPr>
        </p:nvSpPr>
        <p:spPr>
          <a:xfrm>
            <a:off x="586390" y="5357443"/>
            <a:ext cx="5362178"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5" name="Text Placeholder 11">
            <a:extLst>
              <a:ext uri="{FF2B5EF4-FFF2-40B4-BE49-F238E27FC236}">
                <a16:creationId xmlns:a16="http://schemas.microsoft.com/office/drawing/2014/main" id="{6A2D886A-4337-E9FA-7DBB-9D84D80A3A67}"/>
              </a:ext>
            </a:extLst>
          </p:cNvPr>
          <p:cNvSpPr>
            <a:spLocks noGrp="1"/>
          </p:cNvSpPr>
          <p:nvPr>
            <p:ph type="body" sz="quarter" idx="22"/>
          </p:nvPr>
        </p:nvSpPr>
        <p:spPr>
          <a:xfrm>
            <a:off x="6243372" y="4956104"/>
            <a:ext cx="5356490" cy="184666"/>
          </a:xfrm>
          <a:prstGeom prst="rect">
            <a:avLst/>
          </a:prstGeom>
        </p:spPr>
        <p:txBody>
          <a:bodyPr anchor="t"/>
          <a:lstStyle>
            <a:lvl1pPr marL="0" indent="0">
              <a:spcBef>
                <a:spcPts val="0"/>
              </a:spcBef>
              <a:buNone/>
              <a:defRPr sz="1200">
                <a:solidFill>
                  <a:schemeClr val="tx1"/>
                </a:solidFill>
                <a:latin typeface="+mj-lt"/>
              </a:defRPr>
            </a:lvl1pPr>
          </a:lstStyle>
          <a:p>
            <a:pPr lvl="0"/>
            <a:r>
              <a:rPr lang="en-US"/>
              <a:t>Click to edit Master text styles</a:t>
            </a:r>
          </a:p>
        </p:txBody>
      </p:sp>
      <p:sp>
        <p:nvSpPr>
          <p:cNvPr id="6" name="Text Placeholder 3">
            <a:extLst>
              <a:ext uri="{FF2B5EF4-FFF2-40B4-BE49-F238E27FC236}">
                <a16:creationId xmlns:a16="http://schemas.microsoft.com/office/drawing/2014/main" id="{E41A1665-88FA-58ED-F1C0-48840A180ACD}"/>
              </a:ext>
            </a:extLst>
          </p:cNvPr>
          <p:cNvSpPr>
            <a:spLocks noGrp="1"/>
          </p:cNvSpPr>
          <p:nvPr>
            <p:ph type="body" sz="quarter" idx="33"/>
          </p:nvPr>
        </p:nvSpPr>
        <p:spPr>
          <a:xfrm>
            <a:off x="6252435" y="5357442"/>
            <a:ext cx="5357598"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2" name="Picture Placeholder" descr="This photo is a 'placeholder' only. Drag or drop your photo here, or click and tap the center to insert a photo.">
            <a:extLst>
              <a:ext uri="{FF2B5EF4-FFF2-40B4-BE49-F238E27FC236}">
                <a16:creationId xmlns:a16="http://schemas.microsoft.com/office/drawing/2014/main" id="{E7ADEB9F-DC30-5B40-6D59-13194450FB08}"/>
              </a:ext>
            </a:extLst>
          </p:cNvPr>
          <p:cNvSpPr>
            <a:spLocks noGrp="1"/>
          </p:cNvSpPr>
          <p:nvPr>
            <p:ph type="pic" sz="quarter" idx="21" hasCustomPrompt="1"/>
          </p:nvPr>
        </p:nvSpPr>
        <p:spPr bwMode="ltGray">
          <a:xfrm>
            <a:off x="0" y="0"/>
            <a:ext cx="12192000" cy="4572000"/>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Tree>
    <p:extLst>
      <p:ext uri="{BB962C8B-B14F-4D97-AF65-F5344CB8AC3E}">
        <p14:creationId xmlns:p14="http://schemas.microsoft.com/office/powerpoint/2010/main" val="31234826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column_Text_with Imag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1" y="585216"/>
            <a:ext cx="4710689" cy="984885"/>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8" name="Text Placeholder 11">
            <a:extLst>
              <a:ext uri="{FF2B5EF4-FFF2-40B4-BE49-F238E27FC236}">
                <a16:creationId xmlns:a16="http://schemas.microsoft.com/office/drawing/2014/main" id="{4ACB92EB-B163-EB38-0156-C028F872F1C8}"/>
              </a:ext>
            </a:extLst>
          </p:cNvPr>
          <p:cNvSpPr>
            <a:spLocks noGrp="1"/>
          </p:cNvSpPr>
          <p:nvPr>
            <p:ph type="body" sz="quarter" idx="16"/>
          </p:nvPr>
        </p:nvSpPr>
        <p:spPr>
          <a:xfrm>
            <a:off x="584200" y="1594155"/>
            <a:ext cx="4714663"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dirty="0"/>
              <a:t>Click to edit Master text styles</a:t>
            </a:r>
          </a:p>
        </p:txBody>
      </p:sp>
      <p:sp>
        <p:nvSpPr>
          <p:cNvPr id="9" name="Text Placeholder 3">
            <a:extLst>
              <a:ext uri="{FF2B5EF4-FFF2-40B4-BE49-F238E27FC236}">
                <a16:creationId xmlns:a16="http://schemas.microsoft.com/office/drawing/2014/main" id="{20190326-CB8A-9A65-714A-07CD312C349A}"/>
              </a:ext>
            </a:extLst>
          </p:cNvPr>
          <p:cNvSpPr>
            <a:spLocks noGrp="1"/>
          </p:cNvSpPr>
          <p:nvPr>
            <p:ph type="body" sz="quarter" idx="15"/>
          </p:nvPr>
        </p:nvSpPr>
        <p:spPr>
          <a:xfrm>
            <a:off x="586389" y="2085764"/>
            <a:ext cx="4712685"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7E90DBB6-E167-EFBB-7028-79615839561D}"/>
              </a:ext>
            </a:extLst>
          </p:cNvPr>
          <p:cNvSpPr>
            <a:spLocks noGrp="1"/>
          </p:cNvSpPr>
          <p:nvPr>
            <p:ph type="pic" sz="quarter" idx="19" hasCustomPrompt="1"/>
          </p:nvPr>
        </p:nvSpPr>
        <p:spPr bwMode="ltGray">
          <a:xfrm>
            <a:off x="6096000" y="0"/>
            <a:ext cx="6096000" cy="6858000"/>
          </a:xfrm>
          <a:prstGeom prst="rect">
            <a:avLst/>
          </a:prstGeom>
          <a:solidFill>
            <a:srgbClr val="F4F4F7"/>
          </a:solidFill>
        </p:spPr>
        <p:txBody>
          <a:bodyPr lIns="0" tIns="0" rIns="0" bIns="73152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a:p>
            <a:endParaRPr lang="en-US"/>
          </a:p>
          <a:p>
            <a:endParaRPr lang="en-US"/>
          </a:p>
        </p:txBody>
      </p:sp>
    </p:spTree>
    <p:extLst>
      <p:ext uri="{BB962C8B-B14F-4D97-AF65-F5344CB8AC3E}">
        <p14:creationId xmlns:p14="http://schemas.microsoft.com/office/powerpoint/2010/main" val="42367451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6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68">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column_Text_with Imag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7248356" cy="492443"/>
          </a:xfrm>
        </p:spPr>
        <p:txBody>
          <a:bodyPr/>
          <a:lstStyle>
            <a:lvl1pPr>
              <a:defRPr sz="3200" b="0" i="0">
                <a:solidFill>
                  <a:srgbClr val="001F2D"/>
                </a:solidFill>
                <a:latin typeface="+mj-lt"/>
                <a:cs typeface="Segoe UI Semibold" panose="020B0502040204020203" pitchFamily="34" charset="0"/>
              </a:defRPr>
            </a:lvl1pPr>
          </a:lstStyle>
          <a:p>
            <a:r>
              <a:rPr lang="en-US"/>
              <a:t>Click to edit Master title style</a:t>
            </a:r>
          </a:p>
        </p:txBody>
      </p:sp>
      <p:sp>
        <p:nvSpPr>
          <p:cNvPr id="11" name="Text Placeholder 11">
            <a:extLst>
              <a:ext uri="{FF2B5EF4-FFF2-40B4-BE49-F238E27FC236}">
                <a16:creationId xmlns:a16="http://schemas.microsoft.com/office/drawing/2014/main" id="{3C284B3A-DEE1-29EB-8131-8DF975DF34DC}"/>
              </a:ext>
            </a:extLst>
          </p:cNvPr>
          <p:cNvSpPr>
            <a:spLocks noGrp="1"/>
          </p:cNvSpPr>
          <p:nvPr>
            <p:ph type="body" sz="quarter" idx="16"/>
          </p:nvPr>
        </p:nvSpPr>
        <p:spPr>
          <a:xfrm>
            <a:off x="584200" y="1594155"/>
            <a:ext cx="3479071"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dirty="0"/>
              <a:t>Click to edit Master text styles</a:t>
            </a:r>
          </a:p>
        </p:txBody>
      </p:sp>
      <p:sp>
        <p:nvSpPr>
          <p:cNvPr id="12" name="Text Placeholder 3">
            <a:extLst>
              <a:ext uri="{FF2B5EF4-FFF2-40B4-BE49-F238E27FC236}">
                <a16:creationId xmlns:a16="http://schemas.microsoft.com/office/drawing/2014/main" id="{CF3D4312-BF2B-32E8-5504-BD03D020A7F6}"/>
              </a:ext>
            </a:extLst>
          </p:cNvPr>
          <p:cNvSpPr>
            <a:spLocks noGrp="1"/>
          </p:cNvSpPr>
          <p:nvPr>
            <p:ph type="body" sz="quarter" idx="15"/>
          </p:nvPr>
        </p:nvSpPr>
        <p:spPr>
          <a:xfrm>
            <a:off x="586390" y="2085764"/>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3" name="Text Placeholder 11">
            <a:extLst>
              <a:ext uri="{FF2B5EF4-FFF2-40B4-BE49-F238E27FC236}">
                <a16:creationId xmlns:a16="http://schemas.microsoft.com/office/drawing/2014/main" id="{17AB9DF2-C697-A678-389D-BE5F6AF6F25B}"/>
              </a:ext>
            </a:extLst>
          </p:cNvPr>
          <p:cNvSpPr>
            <a:spLocks noGrp="1"/>
          </p:cNvSpPr>
          <p:nvPr>
            <p:ph type="body" sz="quarter" idx="22"/>
          </p:nvPr>
        </p:nvSpPr>
        <p:spPr>
          <a:xfrm>
            <a:off x="4357547" y="1594155"/>
            <a:ext cx="3479071"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14" name="Text Placeholder 3">
            <a:extLst>
              <a:ext uri="{FF2B5EF4-FFF2-40B4-BE49-F238E27FC236}">
                <a16:creationId xmlns:a16="http://schemas.microsoft.com/office/drawing/2014/main" id="{C8ADB951-618D-18AA-AF3F-A625B8916844}"/>
              </a:ext>
            </a:extLst>
          </p:cNvPr>
          <p:cNvSpPr>
            <a:spLocks noGrp="1"/>
          </p:cNvSpPr>
          <p:nvPr>
            <p:ph type="body" sz="quarter" idx="23"/>
          </p:nvPr>
        </p:nvSpPr>
        <p:spPr>
          <a:xfrm>
            <a:off x="4359737" y="2085764"/>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59B1DE51-5CDE-B96B-62FD-3A69CF692881}"/>
              </a:ext>
            </a:extLst>
          </p:cNvPr>
          <p:cNvSpPr>
            <a:spLocks noGrp="1"/>
          </p:cNvSpPr>
          <p:nvPr>
            <p:ph type="pic" sz="quarter" idx="19" hasCustomPrompt="1"/>
          </p:nvPr>
        </p:nvSpPr>
        <p:spPr bwMode="ltGray">
          <a:xfrm>
            <a:off x="8128000" y="0"/>
            <a:ext cx="4064000" cy="6858000"/>
          </a:xfrm>
          <a:prstGeom prst="rect">
            <a:avLst/>
          </a:prstGeom>
          <a:solidFill>
            <a:srgbClr val="F4F4F7"/>
          </a:solidFill>
        </p:spPr>
        <p:txBody>
          <a:bodyPr lIns="0" tIns="0" rIns="0" bIns="73152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a:p>
            <a:endParaRPr lang="en-US"/>
          </a:p>
          <a:p>
            <a:endParaRPr lang="en-US"/>
          </a:p>
        </p:txBody>
      </p:sp>
    </p:spTree>
    <p:extLst>
      <p:ext uri="{BB962C8B-B14F-4D97-AF65-F5344CB8AC3E}">
        <p14:creationId xmlns:p14="http://schemas.microsoft.com/office/powerpoint/2010/main" val="355924063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Two photos_with Captions">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716CBF8D-4C8A-D667-58CE-C8A22C93DED8}"/>
              </a:ext>
            </a:extLst>
          </p:cNvPr>
          <p:cNvSpPr>
            <a:spLocks noGrp="1"/>
          </p:cNvSpPr>
          <p:nvPr>
            <p:ph type="pic" sz="quarter" idx="19" hasCustomPrompt="1"/>
          </p:nvPr>
        </p:nvSpPr>
        <p:spPr bwMode="ltGray">
          <a:xfrm>
            <a:off x="584200" y="1591310"/>
            <a:ext cx="5365752" cy="2687003"/>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18" name="Text Placeholder 11">
            <a:extLst>
              <a:ext uri="{FF2B5EF4-FFF2-40B4-BE49-F238E27FC236}">
                <a16:creationId xmlns:a16="http://schemas.microsoft.com/office/drawing/2014/main" id="{FF2BCABA-7928-0037-D0EF-38F1FAAC5362}"/>
              </a:ext>
            </a:extLst>
          </p:cNvPr>
          <p:cNvSpPr>
            <a:spLocks noGrp="1"/>
          </p:cNvSpPr>
          <p:nvPr>
            <p:ph type="body" sz="quarter" idx="16"/>
          </p:nvPr>
        </p:nvSpPr>
        <p:spPr>
          <a:xfrm>
            <a:off x="584199" y="4575104"/>
            <a:ext cx="5364429"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19" name="Text Placeholder 3">
            <a:extLst>
              <a:ext uri="{FF2B5EF4-FFF2-40B4-BE49-F238E27FC236}">
                <a16:creationId xmlns:a16="http://schemas.microsoft.com/office/drawing/2014/main" id="{1056B6E8-083F-87EA-AD66-DF2D022A2515}"/>
              </a:ext>
            </a:extLst>
          </p:cNvPr>
          <p:cNvSpPr>
            <a:spLocks noGrp="1"/>
          </p:cNvSpPr>
          <p:nvPr>
            <p:ph type="body" sz="quarter" idx="15"/>
          </p:nvPr>
        </p:nvSpPr>
        <p:spPr>
          <a:xfrm>
            <a:off x="586390" y="4976443"/>
            <a:ext cx="5362178" cy="215444"/>
          </a:xfrm>
          <a:prstGeom prst="rect">
            <a:avLst/>
          </a:prstGeom>
        </p:spPr>
        <p:txBody>
          <a:bodyPr wrap="square">
            <a:spAutoFit/>
          </a:bodyPr>
          <a:lstStyle>
            <a:lvl1pPr marL="0" indent="0">
              <a:buFont typeface="Arial" panose="020B0604020202020204" pitchFamily="34" charset="0"/>
              <a:buNone/>
              <a:defRPr sz="14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dirty="0"/>
              <a:t>Click to edit Master text styles</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A07B0D1-31C1-C209-CE85-DD1D42B62A74}"/>
              </a:ext>
            </a:extLst>
          </p:cNvPr>
          <p:cNvSpPr>
            <a:spLocks noGrp="1"/>
          </p:cNvSpPr>
          <p:nvPr>
            <p:ph type="pic" sz="quarter" idx="20" hasCustomPrompt="1"/>
          </p:nvPr>
        </p:nvSpPr>
        <p:spPr bwMode="ltGray">
          <a:xfrm>
            <a:off x="6242049" y="1591310"/>
            <a:ext cx="5357813" cy="2687003"/>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20" name="Text Placeholder 11">
            <a:extLst>
              <a:ext uri="{FF2B5EF4-FFF2-40B4-BE49-F238E27FC236}">
                <a16:creationId xmlns:a16="http://schemas.microsoft.com/office/drawing/2014/main" id="{B0CE4749-2B49-FDC6-1E4B-4745903086DB}"/>
              </a:ext>
            </a:extLst>
          </p:cNvPr>
          <p:cNvSpPr>
            <a:spLocks noGrp="1"/>
          </p:cNvSpPr>
          <p:nvPr>
            <p:ph type="body" sz="quarter" idx="22"/>
          </p:nvPr>
        </p:nvSpPr>
        <p:spPr>
          <a:xfrm>
            <a:off x="6243372" y="4575104"/>
            <a:ext cx="5356490"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23" name="Text Placeholder 3">
            <a:extLst>
              <a:ext uri="{FF2B5EF4-FFF2-40B4-BE49-F238E27FC236}">
                <a16:creationId xmlns:a16="http://schemas.microsoft.com/office/drawing/2014/main" id="{FEC9D9DE-CE99-5608-0152-4E27F1BE0034}"/>
              </a:ext>
            </a:extLst>
          </p:cNvPr>
          <p:cNvSpPr>
            <a:spLocks noGrp="1"/>
          </p:cNvSpPr>
          <p:nvPr>
            <p:ph type="body" sz="quarter" idx="33"/>
          </p:nvPr>
        </p:nvSpPr>
        <p:spPr>
          <a:xfrm>
            <a:off x="6252435" y="4976442"/>
            <a:ext cx="5357598" cy="215444"/>
          </a:xfrm>
          <a:prstGeom prst="rect">
            <a:avLst/>
          </a:prstGeom>
        </p:spPr>
        <p:txBody>
          <a:bodyPr wrap="square">
            <a:spAutoFit/>
          </a:bodyPr>
          <a:lstStyle>
            <a:lvl1pPr marL="0" indent="0">
              <a:buFont typeface="Arial" panose="020B0604020202020204" pitchFamily="34" charset="0"/>
              <a:buNone/>
              <a:defRPr sz="14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Tree>
    <p:extLst>
      <p:ext uri="{BB962C8B-B14F-4D97-AF65-F5344CB8AC3E}">
        <p14:creationId xmlns:p14="http://schemas.microsoft.com/office/powerpoint/2010/main" val="305325479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0">
          <p15:clr>
            <a:srgbClr val="954F72"/>
          </p15:clr>
        </p15:guide>
        <p15:guide id="6" pos="1372">
          <p15:clr>
            <a:srgbClr val="954F72"/>
          </p15:clr>
        </p15:guide>
        <p15:guide id="7" pos="1560">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20">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Three photos_with Captions">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716CBF8D-4C8A-D667-58CE-C8A22C93DED8}"/>
              </a:ext>
            </a:extLst>
          </p:cNvPr>
          <p:cNvSpPr>
            <a:spLocks noGrp="1"/>
          </p:cNvSpPr>
          <p:nvPr>
            <p:ph type="pic" sz="quarter" idx="19" hasCustomPrompt="1"/>
          </p:nvPr>
        </p:nvSpPr>
        <p:spPr bwMode="ltGray">
          <a:xfrm>
            <a:off x="584200" y="1591310"/>
            <a:ext cx="3481388" cy="2687003"/>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18" name="Text Placeholder 11">
            <a:extLst>
              <a:ext uri="{FF2B5EF4-FFF2-40B4-BE49-F238E27FC236}">
                <a16:creationId xmlns:a16="http://schemas.microsoft.com/office/drawing/2014/main" id="{FF2BCABA-7928-0037-D0EF-38F1FAAC5362}"/>
              </a:ext>
            </a:extLst>
          </p:cNvPr>
          <p:cNvSpPr>
            <a:spLocks noGrp="1"/>
          </p:cNvSpPr>
          <p:nvPr>
            <p:ph type="body" sz="quarter" idx="16"/>
          </p:nvPr>
        </p:nvSpPr>
        <p:spPr>
          <a:xfrm>
            <a:off x="584200" y="4575104"/>
            <a:ext cx="3479070" cy="246221"/>
          </a:xfrm>
          <a:prstGeom prst="rect">
            <a:avLst/>
          </a:prstGeom>
        </p:spPr>
        <p:txBody>
          <a:bodyPr vert="horz" wrap="square" lIns="0" tIns="0" rIns="0" bIns="0" rtlCol="0" anchor="t">
            <a:spAutoFit/>
          </a:bodyPr>
          <a:lstStyle>
            <a:lvl1pPr>
              <a:defRPr lang="en-US">
                <a:latin typeface="+mj-lt"/>
              </a:defRPr>
            </a:lvl1pPr>
          </a:lstStyle>
          <a:p>
            <a:pPr marL="0" lvl="0" indent="0">
              <a:spcBef>
                <a:spcPts val="0"/>
              </a:spcBef>
              <a:buNone/>
            </a:pPr>
            <a:r>
              <a:rPr lang="en-US"/>
              <a:t>Click to edit Master text styles</a:t>
            </a:r>
          </a:p>
        </p:txBody>
      </p:sp>
      <p:sp>
        <p:nvSpPr>
          <p:cNvPr id="19" name="Text Placeholder 3">
            <a:extLst>
              <a:ext uri="{FF2B5EF4-FFF2-40B4-BE49-F238E27FC236}">
                <a16:creationId xmlns:a16="http://schemas.microsoft.com/office/drawing/2014/main" id="{1056B6E8-083F-87EA-AD66-DF2D022A2515}"/>
              </a:ext>
            </a:extLst>
          </p:cNvPr>
          <p:cNvSpPr>
            <a:spLocks noGrp="1"/>
          </p:cNvSpPr>
          <p:nvPr>
            <p:ph type="body" sz="quarter" idx="15"/>
          </p:nvPr>
        </p:nvSpPr>
        <p:spPr>
          <a:xfrm>
            <a:off x="586390" y="4976443"/>
            <a:ext cx="3477610" cy="215444"/>
          </a:xfrm>
          <a:prstGeom prst="rect">
            <a:avLst/>
          </a:prstGeom>
        </p:spPr>
        <p:txBody>
          <a:bodyPr vert="horz" wrap="square" lIns="0" tIns="0" rIns="0" bIns="0" rtlCol="0">
            <a:spAutoFit/>
          </a:bodyPr>
          <a:lstStyle>
            <a:lvl1pPr>
              <a:defRPr lang="en-US" sz="1400"/>
            </a:lvl1pPr>
          </a:lstStyle>
          <a:p>
            <a:pPr marL="0" lvl="0" indent="0">
              <a:buNone/>
            </a:pPr>
            <a:r>
              <a:rPr lang="en-US"/>
              <a:t>Click to edit Master text styles</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A07B0D1-31C1-C209-CE85-DD1D42B62A74}"/>
              </a:ext>
            </a:extLst>
          </p:cNvPr>
          <p:cNvSpPr>
            <a:spLocks noGrp="1"/>
          </p:cNvSpPr>
          <p:nvPr>
            <p:ph type="pic" sz="quarter" idx="20" hasCustomPrompt="1"/>
          </p:nvPr>
        </p:nvSpPr>
        <p:spPr bwMode="ltGray">
          <a:xfrm>
            <a:off x="4353560" y="1591310"/>
            <a:ext cx="3481388" cy="2687003"/>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20" name="Text Placeholder 11">
            <a:extLst>
              <a:ext uri="{FF2B5EF4-FFF2-40B4-BE49-F238E27FC236}">
                <a16:creationId xmlns:a16="http://schemas.microsoft.com/office/drawing/2014/main" id="{B0CE4749-2B49-FDC6-1E4B-4745903086DB}"/>
              </a:ext>
            </a:extLst>
          </p:cNvPr>
          <p:cNvSpPr>
            <a:spLocks noGrp="1"/>
          </p:cNvSpPr>
          <p:nvPr>
            <p:ph type="body" sz="quarter" idx="22"/>
          </p:nvPr>
        </p:nvSpPr>
        <p:spPr>
          <a:xfrm>
            <a:off x="4374792" y="4575104"/>
            <a:ext cx="3476891" cy="246221"/>
          </a:xfrm>
          <a:prstGeom prst="rect">
            <a:avLst/>
          </a:prstGeom>
        </p:spPr>
        <p:txBody>
          <a:bodyPr vert="horz" wrap="square" lIns="0" tIns="0" rIns="0" bIns="0" rtlCol="0" anchor="t">
            <a:spAutoFit/>
          </a:bodyPr>
          <a:lstStyle>
            <a:lvl1pPr>
              <a:defRPr lang="en-US">
                <a:latin typeface="+mj-lt"/>
              </a:defRPr>
            </a:lvl1pPr>
          </a:lstStyle>
          <a:p>
            <a:pPr marL="0" lvl="0" indent="0">
              <a:spcBef>
                <a:spcPts val="0"/>
              </a:spcBef>
              <a:buNone/>
            </a:pPr>
            <a:r>
              <a:rPr lang="en-US"/>
              <a:t>Click to edit Master text styles</a:t>
            </a:r>
          </a:p>
        </p:txBody>
      </p:sp>
      <p:sp>
        <p:nvSpPr>
          <p:cNvPr id="23" name="Text Placeholder 3">
            <a:extLst>
              <a:ext uri="{FF2B5EF4-FFF2-40B4-BE49-F238E27FC236}">
                <a16:creationId xmlns:a16="http://schemas.microsoft.com/office/drawing/2014/main" id="{FEC9D9DE-CE99-5608-0152-4E27F1BE0034}"/>
              </a:ext>
            </a:extLst>
          </p:cNvPr>
          <p:cNvSpPr>
            <a:spLocks noGrp="1"/>
          </p:cNvSpPr>
          <p:nvPr>
            <p:ph type="body" sz="quarter" idx="33"/>
          </p:nvPr>
        </p:nvSpPr>
        <p:spPr>
          <a:xfrm>
            <a:off x="4383855" y="4976442"/>
            <a:ext cx="3477610" cy="215444"/>
          </a:xfrm>
          <a:prstGeom prst="rect">
            <a:avLst/>
          </a:prstGeom>
        </p:spPr>
        <p:txBody>
          <a:bodyPr vert="horz" wrap="square" lIns="0" tIns="0" rIns="0" bIns="0" rtlCol="0">
            <a:spAutoFit/>
          </a:bodyPr>
          <a:lstStyle>
            <a:lvl1pPr>
              <a:defRPr lang="en-US" sz="1400"/>
            </a:lvl1pPr>
          </a:lstStyle>
          <a:p>
            <a:pPr marL="0" lvl="0" indent="0">
              <a:buNone/>
            </a:pPr>
            <a:r>
              <a:rPr lang="en-US"/>
              <a:t>Click to edit Master text styles</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BAAE6802-21C6-E5BE-3A2D-31CF010C9EFB}"/>
              </a:ext>
            </a:extLst>
          </p:cNvPr>
          <p:cNvSpPr>
            <a:spLocks noGrp="1"/>
          </p:cNvSpPr>
          <p:nvPr>
            <p:ph type="pic" sz="quarter" idx="21" hasCustomPrompt="1"/>
          </p:nvPr>
        </p:nvSpPr>
        <p:spPr bwMode="ltGray">
          <a:xfrm>
            <a:off x="8128000" y="1591309"/>
            <a:ext cx="3486092" cy="2684159"/>
          </a:xfrm>
          <a:prstGeom prst="rect">
            <a:avLst/>
          </a:prstGeom>
          <a:solidFill>
            <a:srgbClr val="F4F4F7"/>
          </a:solidFill>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21" name="Text Placeholder 11">
            <a:extLst>
              <a:ext uri="{FF2B5EF4-FFF2-40B4-BE49-F238E27FC236}">
                <a16:creationId xmlns:a16="http://schemas.microsoft.com/office/drawing/2014/main" id="{F80D639A-857F-73A5-343B-28EC4082B8E5}"/>
              </a:ext>
            </a:extLst>
          </p:cNvPr>
          <p:cNvSpPr>
            <a:spLocks noGrp="1"/>
          </p:cNvSpPr>
          <p:nvPr>
            <p:ph type="body" sz="quarter" idx="24"/>
          </p:nvPr>
        </p:nvSpPr>
        <p:spPr>
          <a:xfrm>
            <a:off x="8133626" y="4571913"/>
            <a:ext cx="3485371" cy="246221"/>
          </a:xfrm>
          <a:prstGeom prst="rect">
            <a:avLst/>
          </a:prstGeom>
        </p:spPr>
        <p:txBody>
          <a:bodyPr vert="horz" wrap="square" lIns="0" tIns="0" rIns="0" bIns="0" rtlCol="0" anchor="t">
            <a:spAutoFit/>
          </a:bodyPr>
          <a:lstStyle>
            <a:lvl1pPr>
              <a:defRPr lang="en-US">
                <a:latin typeface="+mj-lt"/>
              </a:defRPr>
            </a:lvl1pPr>
          </a:lstStyle>
          <a:p>
            <a:pPr marL="0" lvl="0" indent="0">
              <a:spcBef>
                <a:spcPts val="0"/>
              </a:spcBef>
              <a:buNone/>
            </a:pPr>
            <a:r>
              <a:rPr lang="en-US"/>
              <a:t>Click to edit Master text styles</a:t>
            </a:r>
          </a:p>
        </p:txBody>
      </p:sp>
      <p:sp>
        <p:nvSpPr>
          <p:cNvPr id="24" name="Text Placeholder 3">
            <a:extLst>
              <a:ext uri="{FF2B5EF4-FFF2-40B4-BE49-F238E27FC236}">
                <a16:creationId xmlns:a16="http://schemas.microsoft.com/office/drawing/2014/main" id="{5712E1C1-EE18-EA11-6D06-673117B00DCD}"/>
              </a:ext>
            </a:extLst>
          </p:cNvPr>
          <p:cNvSpPr>
            <a:spLocks noGrp="1"/>
          </p:cNvSpPr>
          <p:nvPr>
            <p:ph type="body" sz="quarter" idx="34"/>
          </p:nvPr>
        </p:nvSpPr>
        <p:spPr>
          <a:xfrm>
            <a:off x="8128000" y="4973784"/>
            <a:ext cx="3486092" cy="215444"/>
          </a:xfrm>
          <a:prstGeom prst="rect">
            <a:avLst/>
          </a:prstGeom>
        </p:spPr>
        <p:txBody>
          <a:bodyPr vert="horz" wrap="square" lIns="0" tIns="0" rIns="0" bIns="0" rtlCol="0">
            <a:spAutoFit/>
          </a:bodyPr>
          <a:lstStyle>
            <a:lvl1pPr>
              <a:defRPr lang="en-US" sz="1400"/>
            </a:lvl1pPr>
          </a:lstStyle>
          <a:p>
            <a:pPr marL="0" lvl="0" indent="0">
              <a:buNone/>
            </a:pPr>
            <a:r>
              <a:rPr lang="en-US"/>
              <a:t>Click to edit Master text styles</a:t>
            </a:r>
          </a:p>
        </p:txBody>
      </p:sp>
    </p:spTree>
    <p:extLst>
      <p:ext uri="{BB962C8B-B14F-4D97-AF65-F5344CB8AC3E}">
        <p14:creationId xmlns:p14="http://schemas.microsoft.com/office/powerpoint/2010/main" val="139757367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0">
          <p15:clr>
            <a:srgbClr val="954F72"/>
          </p15:clr>
        </p15:guide>
        <p15:guide id="6" pos="1372">
          <p15:clr>
            <a:srgbClr val="954F72"/>
          </p15:clr>
        </p15:guide>
        <p15:guide id="7" pos="1560">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Four photos_with Captions">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4C58661F-95C1-B4E4-0A23-B8DF22E7890D}"/>
              </a:ext>
            </a:extLst>
          </p:cNvPr>
          <p:cNvSpPr>
            <a:spLocks noGrp="1"/>
          </p:cNvSpPr>
          <p:nvPr>
            <p:ph type="pic" sz="quarter" idx="19"/>
          </p:nvPr>
        </p:nvSpPr>
        <p:spPr bwMode="ltGray">
          <a:xfrm>
            <a:off x="584200" y="2284412"/>
            <a:ext cx="2538413" cy="1997075"/>
          </a:xfrm>
          <a:prstGeom prst="rect">
            <a:avLst/>
          </a:prstGeom>
          <a:solidFill>
            <a:srgbClr val="F4F4F7"/>
          </a:solidFill>
        </p:spPr>
        <p:txBody>
          <a:bodyPr lIns="0" tIns="0" rIns="0" bIns="731520" anchor="ctr" anchorCtr="0">
            <a:noAutofit/>
          </a:bodyPr>
          <a:lstStyle>
            <a:lvl1pPr marL="0" indent="0" algn="ctr">
              <a:lnSpc>
                <a:spcPct val="100000"/>
              </a:lnSpc>
              <a:buNone/>
              <a:defRPr sz="1000" b="1">
                <a:solidFill>
                  <a:srgbClr val="000000"/>
                </a:solidFill>
                <a:latin typeface="+mn-lt"/>
                <a:cs typeface="Segoe UI" panose="020B0502040204020203" pitchFamily="34" charset="0"/>
              </a:defRPr>
            </a:lvl1pPr>
          </a:lstStyle>
          <a:p>
            <a:r>
              <a:rPr lang="en-US"/>
              <a:t>Click icon to add picture</a:t>
            </a:r>
          </a:p>
        </p:txBody>
      </p:sp>
      <p:sp>
        <p:nvSpPr>
          <p:cNvPr id="8" name="Text Placeholder 11">
            <a:extLst>
              <a:ext uri="{FF2B5EF4-FFF2-40B4-BE49-F238E27FC236}">
                <a16:creationId xmlns:a16="http://schemas.microsoft.com/office/drawing/2014/main" id="{10B31DB7-7E61-84AD-6FD2-E7035923C566}"/>
              </a:ext>
            </a:extLst>
          </p:cNvPr>
          <p:cNvSpPr>
            <a:spLocks noGrp="1"/>
          </p:cNvSpPr>
          <p:nvPr>
            <p:ph type="body" sz="quarter" idx="16"/>
          </p:nvPr>
        </p:nvSpPr>
        <p:spPr>
          <a:xfrm>
            <a:off x="584200" y="4575104"/>
            <a:ext cx="2535699" cy="215444"/>
          </a:xfrm>
          <a:prstGeom prst="rect">
            <a:avLst/>
          </a:prstGeom>
        </p:spPr>
        <p:txBody>
          <a:bodyPr vert="horz" wrap="square" lIns="0" tIns="0" rIns="0" bIns="0" rtlCol="0" anchor="t">
            <a:spAutoFit/>
          </a:bodyPr>
          <a:lstStyle>
            <a:lvl1pPr>
              <a:defRPr lang="en-US" sz="1400">
                <a:latin typeface="+mj-lt"/>
              </a:defRPr>
            </a:lvl1pPr>
          </a:lstStyle>
          <a:p>
            <a:pPr marL="0" lvl="0" indent="0">
              <a:spcBef>
                <a:spcPts val="0"/>
              </a:spcBef>
              <a:buNone/>
            </a:pPr>
            <a:r>
              <a:rPr lang="en-US"/>
              <a:t>Click to edit Master text styles</a:t>
            </a:r>
          </a:p>
        </p:txBody>
      </p:sp>
      <p:sp>
        <p:nvSpPr>
          <p:cNvPr id="10" name="Text Placeholder 3">
            <a:extLst>
              <a:ext uri="{FF2B5EF4-FFF2-40B4-BE49-F238E27FC236}">
                <a16:creationId xmlns:a16="http://schemas.microsoft.com/office/drawing/2014/main" id="{EC05A197-25AD-0D46-72B3-478F9182C5B6}"/>
              </a:ext>
            </a:extLst>
          </p:cNvPr>
          <p:cNvSpPr>
            <a:spLocks noGrp="1"/>
          </p:cNvSpPr>
          <p:nvPr>
            <p:ph type="body" sz="quarter" idx="15"/>
          </p:nvPr>
        </p:nvSpPr>
        <p:spPr>
          <a:xfrm>
            <a:off x="586390" y="4976443"/>
            <a:ext cx="2534635" cy="184666"/>
          </a:xfrm>
          <a:prstGeom prst="rect">
            <a:avLst/>
          </a:prstGeom>
        </p:spPr>
        <p:txBody>
          <a:bodyPr vert="horz" wrap="square" lIns="0" tIns="0" rIns="0" bIns="0" rtlCol="0">
            <a:spAutoFit/>
          </a:bodyPr>
          <a:lstStyle>
            <a:lvl1pPr>
              <a:defRPr lang="en-US" sz="1200"/>
            </a:lvl1pPr>
          </a:lstStyle>
          <a:p>
            <a:pPr marL="0" lvl="0" indent="0">
              <a:buNone/>
            </a:pPr>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FDC00AC3-107E-A09F-8DF5-09CDA496E0EE}"/>
              </a:ext>
            </a:extLst>
          </p:cNvPr>
          <p:cNvSpPr>
            <a:spLocks noGrp="1"/>
          </p:cNvSpPr>
          <p:nvPr>
            <p:ph type="pic" sz="quarter" idx="29"/>
          </p:nvPr>
        </p:nvSpPr>
        <p:spPr bwMode="ltGray">
          <a:xfrm>
            <a:off x="3429000" y="2284412"/>
            <a:ext cx="2538413" cy="1997075"/>
          </a:xfrm>
          <a:prstGeom prst="rect">
            <a:avLst/>
          </a:prstGeom>
          <a:solidFill>
            <a:srgbClr val="F4F4F7"/>
          </a:solidFill>
        </p:spPr>
        <p:txBody>
          <a:bodyPr lIns="0" tIns="0" rIns="0" bIns="731520" anchor="ctr" anchorCtr="0">
            <a:noAutofit/>
          </a:bodyPr>
          <a:lstStyle>
            <a:lvl1pPr marL="0" indent="0" algn="ctr">
              <a:lnSpc>
                <a:spcPct val="100000"/>
              </a:lnSpc>
              <a:buNone/>
              <a:defRPr sz="1000" b="1">
                <a:solidFill>
                  <a:srgbClr val="000000"/>
                </a:solidFill>
                <a:latin typeface="+mn-lt"/>
                <a:cs typeface="Segoe UI" panose="020B0502040204020203" pitchFamily="34" charset="0"/>
              </a:defRPr>
            </a:lvl1pPr>
          </a:lstStyle>
          <a:p>
            <a:r>
              <a:rPr lang="en-US"/>
              <a:t>Click icon to add picture</a:t>
            </a:r>
          </a:p>
        </p:txBody>
      </p:sp>
      <p:sp>
        <p:nvSpPr>
          <p:cNvPr id="11" name="Text Placeholder 11">
            <a:extLst>
              <a:ext uri="{FF2B5EF4-FFF2-40B4-BE49-F238E27FC236}">
                <a16:creationId xmlns:a16="http://schemas.microsoft.com/office/drawing/2014/main" id="{5E8CE4D2-B387-0A2B-B7D1-7F14B8920487}"/>
              </a:ext>
            </a:extLst>
          </p:cNvPr>
          <p:cNvSpPr>
            <a:spLocks noGrp="1"/>
          </p:cNvSpPr>
          <p:nvPr>
            <p:ph type="body" sz="quarter" idx="22"/>
          </p:nvPr>
        </p:nvSpPr>
        <p:spPr>
          <a:xfrm>
            <a:off x="3413125" y="4575104"/>
            <a:ext cx="2534111" cy="215444"/>
          </a:xfrm>
          <a:prstGeom prst="rect">
            <a:avLst/>
          </a:prstGeom>
        </p:spPr>
        <p:txBody>
          <a:bodyPr vert="horz" wrap="square" lIns="0" tIns="0" rIns="0" bIns="0" rtlCol="0" anchor="t">
            <a:spAutoFit/>
          </a:bodyPr>
          <a:lstStyle>
            <a:lvl1pPr>
              <a:defRPr lang="en-US" sz="1400">
                <a:latin typeface="+mj-lt"/>
              </a:defRPr>
            </a:lvl1pPr>
          </a:lstStyle>
          <a:p>
            <a:pPr marL="0" lvl="0" indent="0">
              <a:spcBef>
                <a:spcPts val="0"/>
              </a:spcBef>
              <a:buNone/>
            </a:pPr>
            <a:r>
              <a:rPr lang="en-US"/>
              <a:t>Click to edit Master text styles</a:t>
            </a:r>
          </a:p>
        </p:txBody>
      </p:sp>
      <p:sp>
        <p:nvSpPr>
          <p:cNvPr id="22" name="Text Placeholder 3">
            <a:extLst>
              <a:ext uri="{FF2B5EF4-FFF2-40B4-BE49-F238E27FC236}">
                <a16:creationId xmlns:a16="http://schemas.microsoft.com/office/drawing/2014/main" id="{A6618941-6CC1-7AAC-4FE2-94D7D46F7971}"/>
              </a:ext>
            </a:extLst>
          </p:cNvPr>
          <p:cNvSpPr>
            <a:spLocks noGrp="1"/>
          </p:cNvSpPr>
          <p:nvPr>
            <p:ph type="body" sz="quarter" idx="33"/>
          </p:nvPr>
        </p:nvSpPr>
        <p:spPr>
          <a:xfrm>
            <a:off x="3422188" y="4976443"/>
            <a:ext cx="2534635" cy="184666"/>
          </a:xfrm>
          <a:prstGeom prst="rect">
            <a:avLst/>
          </a:prstGeom>
        </p:spPr>
        <p:txBody>
          <a:bodyPr vert="horz" wrap="square" lIns="0" tIns="0" rIns="0" bIns="0" rtlCol="0">
            <a:spAutoFit/>
          </a:bodyPr>
          <a:lstStyle>
            <a:lvl1pPr>
              <a:defRPr lang="en-US" sz="1200"/>
            </a:lvl1pPr>
          </a:lstStyle>
          <a:p>
            <a:pPr marL="0" lvl="0" indent="0">
              <a:buNone/>
            </a:pPr>
            <a:r>
              <a:rPr lang="en-US"/>
              <a:t>Click to edit Master text styles</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DA62A022-68CB-A937-A489-4F6F1B7467B9}"/>
              </a:ext>
            </a:extLst>
          </p:cNvPr>
          <p:cNvSpPr>
            <a:spLocks noGrp="1"/>
          </p:cNvSpPr>
          <p:nvPr>
            <p:ph type="pic" sz="quarter" idx="30"/>
          </p:nvPr>
        </p:nvSpPr>
        <p:spPr bwMode="ltGray">
          <a:xfrm>
            <a:off x="6248400" y="2284412"/>
            <a:ext cx="2538413" cy="1997075"/>
          </a:xfrm>
          <a:prstGeom prst="rect">
            <a:avLst/>
          </a:prstGeom>
          <a:solidFill>
            <a:srgbClr val="F4F4F7"/>
          </a:solidFill>
        </p:spPr>
        <p:txBody>
          <a:bodyPr lIns="0" tIns="0" rIns="0" bIns="731520" anchor="ctr" anchorCtr="0">
            <a:noAutofit/>
          </a:bodyPr>
          <a:lstStyle>
            <a:lvl1pPr marL="0" indent="0" algn="ctr">
              <a:lnSpc>
                <a:spcPct val="100000"/>
              </a:lnSpc>
              <a:buNone/>
              <a:defRPr sz="1000" b="1">
                <a:solidFill>
                  <a:srgbClr val="000000"/>
                </a:solidFill>
                <a:latin typeface="+mn-lt"/>
                <a:cs typeface="Segoe UI" panose="020B0502040204020203" pitchFamily="34" charset="0"/>
              </a:defRPr>
            </a:lvl1pPr>
          </a:lstStyle>
          <a:p>
            <a:r>
              <a:rPr lang="en-US"/>
              <a:t>Click icon to add picture</a:t>
            </a:r>
          </a:p>
        </p:txBody>
      </p:sp>
      <p:sp>
        <p:nvSpPr>
          <p:cNvPr id="18" name="Text Placeholder 11">
            <a:extLst>
              <a:ext uri="{FF2B5EF4-FFF2-40B4-BE49-F238E27FC236}">
                <a16:creationId xmlns:a16="http://schemas.microsoft.com/office/drawing/2014/main" id="{F7F06D45-B145-3780-49F6-BE617DDBDE41}"/>
              </a:ext>
            </a:extLst>
          </p:cNvPr>
          <p:cNvSpPr>
            <a:spLocks noGrp="1"/>
          </p:cNvSpPr>
          <p:nvPr>
            <p:ph type="body" sz="quarter" idx="24"/>
          </p:nvPr>
        </p:nvSpPr>
        <p:spPr>
          <a:xfrm>
            <a:off x="6240462" y="4575104"/>
            <a:ext cx="2534111" cy="215444"/>
          </a:xfrm>
          <a:prstGeom prst="rect">
            <a:avLst/>
          </a:prstGeom>
        </p:spPr>
        <p:txBody>
          <a:bodyPr vert="horz" wrap="square" lIns="0" tIns="0" rIns="0" bIns="0" rtlCol="0" anchor="t">
            <a:spAutoFit/>
          </a:bodyPr>
          <a:lstStyle>
            <a:lvl1pPr>
              <a:defRPr lang="en-US" sz="1400">
                <a:latin typeface="+mj-lt"/>
              </a:defRPr>
            </a:lvl1pPr>
          </a:lstStyle>
          <a:p>
            <a:pPr marL="0" lvl="0" indent="0">
              <a:spcBef>
                <a:spcPts val="0"/>
              </a:spcBef>
              <a:buNone/>
            </a:pPr>
            <a:r>
              <a:rPr lang="en-US"/>
              <a:t>Click to edit Master text styles</a:t>
            </a:r>
          </a:p>
        </p:txBody>
      </p:sp>
      <p:sp>
        <p:nvSpPr>
          <p:cNvPr id="23" name="Text Placeholder 3">
            <a:extLst>
              <a:ext uri="{FF2B5EF4-FFF2-40B4-BE49-F238E27FC236}">
                <a16:creationId xmlns:a16="http://schemas.microsoft.com/office/drawing/2014/main" id="{8B0B40D6-1117-8B24-4089-BB3CEF4DAF3E}"/>
              </a:ext>
            </a:extLst>
          </p:cNvPr>
          <p:cNvSpPr>
            <a:spLocks noGrp="1"/>
          </p:cNvSpPr>
          <p:nvPr>
            <p:ph type="body" sz="quarter" idx="34"/>
          </p:nvPr>
        </p:nvSpPr>
        <p:spPr>
          <a:xfrm>
            <a:off x="6234836" y="4976443"/>
            <a:ext cx="2534635" cy="184666"/>
          </a:xfrm>
          <a:prstGeom prst="rect">
            <a:avLst/>
          </a:prstGeom>
        </p:spPr>
        <p:txBody>
          <a:bodyPr vert="horz" wrap="square" lIns="0" tIns="0" rIns="0" bIns="0" rtlCol="0">
            <a:spAutoFit/>
          </a:bodyPr>
          <a:lstStyle>
            <a:lvl1pPr>
              <a:defRPr lang="en-US" sz="1200"/>
            </a:lvl1pPr>
          </a:lstStyle>
          <a:p>
            <a:pPr marL="0" lvl="0" indent="0">
              <a:buNone/>
            </a:pPr>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341013BA-5459-4F89-B59D-0ADC194876D5}"/>
              </a:ext>
            </a:extLst>
          </p:cNvPr>
          <p:cNvSpPr>
            <a:spLocks noGrp="1"/>
          </p:cNvSpPr>
          <p:nvPr>
            <p:ph type="pic" sz="quarter" idx="31"/>
          </p:nvPr>
        </p:nvSpPr>
        <p:spPr bwMode="ltGray">
          <a:xfrm>
            <a:off x="9067800" y="2284412"/>
            <a:ext cx="2538413" cy="1997075"/>
          </a:xfrm>
          <a:prstGeom prst="rect">
            <a:avLst/>
          </a:prstGeom>
          <a:solidFill>
            <a:srgbClr val="F4F4F7"/>
          </a:solidFill>
        </p:spPr>
        <p:txBody>
          <a:bodyPr lIns="0" tIns="0" rIns="0" bIns="731520" anchor="ctr" anchorCtr="0">
            <a:noAutofit/>
          </a:bodyPr>
          <a:lstStyle>
            <a:lvl1pPr marL="0" indent="0" algn="ctr">
              <a:lnSpc>
                <a:spcPct val="100000"/>
              </a:lnSpc>
              <a:buNone/>
              <a:defRPr sz="1000" b="1">
                <a:solidFill>
                  <a:srgbClr val="000000"/>
                </a:solidFill>
                <a:latin typeface="+mn-lt"/>
                <a:cs typeface="Segoe UI" panose="020B0502040204020203" pitchFamily="34" charset="0"/>
              </a:defRPr>
            </a:lvl1pPr>
          </a:lstStyle>
          <a:p>
            <a:r>
              <a:rPr lang="en-US"/>
              <a:t>Click icon to add picture</a:t>
            </a:r>
          </a:p>
        </p:txBody>
      </p:sp>
      <p:sp>
        <p:nvSpPr>
          <p:cNvPr id="20" name="Text Placeholder 11">
            <a:extLst>
              <a:ext uri="{FF2B5EF4-FFF2-40B4-BE49-F238E27FC236}">
                <a16:creationId xmlns:a16="http://schemas.microsoft.com/office/drawing/2014/main" id="{9C586E8F-D3A3-C215-76A4-E3A03A5104EB}"/>
              </a:ext>
            </a:extLst>
          </p:cNvPr>
          <p:cNvSpPr>
            <a:spLocks noGrp="1"/>
          </p:cNvSpPr>
          <p:nvPr>
            <p:ph type="body" sz="quarter" idx="26"/>
          </p:nvPr>
        </p:nvSpPr>
        <p:spPr>
          <a:xfrm>
            <a:off x="9076259" y="4575104"/>
            <a:ext cx="2534111" cy="215444"/>
          </a:xfrm>
          <a:prstGeom prst="rect">
            <a:avLst/>
          </a:prstGeom>
        </p:spPr>
        <p:txBody>
          <a:bodyPr vert="horz" wrap="square" lIns="0" tIns="0" rIns="0" bIns="0" rtlCol="0" anchor="t">
            <a:spAutoFit/>
          </a:bodyPr>
          <a:lstStyle>
            <a:lvl1pPr>
              <a:defRPr lang="en-US" sz="1400">
                <a:latin typeface="+mj-lt"/>
              </a:defRPr>
            </a:lvl1pPr>
          </a:lstStyle>
          <a:p>
            <a:pPr marL="0" lvl="0" indent="0">
              <a:spcBef>
                <a:spcPts val="0"/>
              </a:spcBef>
              <a:buNone/>
            </a:pPr>
            <a:r>
              <a:rPr lang="en-US"/>
              <a:t>Click to edit Master text styles</a:t>
            </a:r>
          </a:p>
        </p:txBody>
      </p:sp>
      <p:sp>
        <p:nvSpPr>
          <p:cNvPr id="24" name="Text Placeholder 3">
            <a:extLst>
              <a:ext uri="{FF2B5EF4-FFF2-40B4-BE49-F238E27FC236}">
                <a16:creationId xmlns:a16="http://schemas.microsoft.com/office/drawing/2014/main" id="{311900E2-1D2D-6D0A-7E29-8FAEA637B2C7}"/>
              </a:ext>
            </a:extLst>
          </p:cNvPr>
          <p:cNvSpPr>
            <a:spLocks noGrp="1"/>
          </p:cNvSpPr>
          <p:nvPr>
            <p:ph type="body" sz="quarter" idx="35"/>
          </p:nvPr>
        </p:nvSpPr>
        <p:spPr>
          <a:xfrm>
            <a:off x="9082208" y="4976443"/>
            <a:ext cx="2534635" cy="184666"/>
          </a:xfrm>
          <a:prstGeom prst="rect">
            <a:avLst/>
          </a:prstGeom>
        </p:spPr>
        <p:txBody>
          <a:bodyPr vert="horz" wrap="square" lIns="0" tIns="0" rIns="0" bIns="0" rtlCol="0">
            <a:spAutoFit/>
          </a:bodyPr>
          <a:lstStyle>
            <a:lvl1pPr>
              <a:defRPr lang="en-US" sz="1200"/>
            </a:lvl1pPr>
          </a:lstStyle>
          <a:p>
            <a:pPr marL="0" lvl="0" indent="0">
              <a:buNone/>
            </a:pPr>
            <a:r>
              <a:rPr lang="en-US"/>
              <a:t>Click to edit Master text styles</a:t>
            </a:r>
          </a:p>
        </p:txBody>
      </p:sp>
    </p:spTree>
    <p:extLst>
      <p:ext uri="{BB962C8B-B14F-4D97-AF65-F5344CB8AC3E}">
        <p14:creationId xmlns:p14="http://schemas.microsoft.com/office/powerpoint/2010/main" val="28706176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DB9FF9B-5C03-12AD-C2BC-F2A5193A8A29}"/>
              </a:ext>
              <a:ext uri="{C183D7F6-B498-43B3-948B-1728B52AA6E4}">
                <adec:decorative xmlns:adec="http://schemas.microsoft.com/office/drawing/2017/decorative" val="1"/>
              </a:ext>
            </a:extLst>
          </p:cNvPr>
          <p:cNvSpPr/>
          <p:nvPr userDrawn="1"/>
        </p:nvSpPr>
        <p:spPr bwMode="auto">
          <a:xfrm>
            <a:off x="1071532" y="6337300"/>
            <a:ext cx="2667000" cy="292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6" name="Rectangle: Single Corner Rounded 5">
            <a:extLst>
              <a:ext uri="{FF2B5EF4-FFF2-40B4-BE49-F238E27FC236}">
                <a16:creationId xmlns:a16="http://schemas.microsoft.com/office/drawing/2014/main" id="{A02CAEB8-26C8-4DCC-A205-1958858BB2CA}"/>
              </a:ext>
              <a:ext uri="{C183D7F6-B498-43B3-948B-1728B52AA6E4}">
                <adec:decorative xmlns:adec="http://schemas.microsoft.com/office/drawing/2017/decorative" val="1"/>
              </a:ext>
            </a:extLst>
          </p:cNvPr>
          <p:cNvSpPr/>
          <p:nvPr userDrawn="1"/>
        </p:nvSpPr>
        <p:spPr bwMode="auto">
          <a:xfrm>
            <a:off x="-1" y="1913466"/>
            <a:ext cx="3121026" cy="4944533"/>
          </a:xfrm>
          <a:prstGeom prst="round1Rect">
            <a:avLst>
              <a:gd name="adj" fmla="val 6737"/>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11">
            <a:extLst>
              <a:ext uri="{FF2B5EF4-FFF2-40B4-BE49-F238E27FC236}">
                <a16:creationId xmlns:a16="http://schemas.microsoft.com/office/drawing/2014/main" id="{5B1C1BF3-6AA8-9E3D-6C13-9D294A95EC9E}"/>
              </a:ext>
            </a:extLst>
          </p:cNvPr>
          <p:cNvSpPr>
            <a:spLocks noGrp="1"/>
          </p:cNvSpPr>
          <p:nvPr>
            <p:ph type="body" sz="quarter" idx="17"/>
          </p:nvPr>
        </p:nvSpPr>
        <p:spPr>
          <a:xfrm>
            <a:off x="4356039" y="1926472"/>
            <a:ext cx="5364224"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8" name="Text Placeholder 3">
            <a:extLst>
              <a:ext uri="{FF2B5EF4-FFF2-40B4-BE49-F238E27FC236}">
                <a16:creationId xmlns:a16="http://schemas.microsoft.com/office/drawing/2014/main" id="{CB36A2A5-3D3D-6672-23D6-32211E5333A2}"/>
              </a:ext>
            </a:extLst>
          </p:cNvPr>
          <p:cNvSpPr>
            <a:spLocks noGrp="1"/>
          </p:cNvSpPr>
          <p:nvPr>
            <p:ph type="body" sz="quarter" idx="35"/>
          </p:nvPr>
        </p:nvSpPr>
        <p:spPr>
          <a:xfrm>
            <a:off x="4358229" y="2578100"/>
            <a:ext cx="5361973"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dirty="0"/>
              <a:t>Click to edit Master text styles</a:t>
            </a:r>
          </a:p>
          <a:p>
            <a:pPr lvl="1"/>
            <a:r>
              <a:rPr lang="en-US" dirty="0"/>
              <a:t>Second level</a:t>
            </a:r>
          </a:p>
          <a:p>
            <a:pPr lvl="2"/>
            <a:r>
              <a:rPr lang="en-US" dirty="0"/>
              <a:t>Third level</a:t>
            </a:r>
          </a:p>
        </p:txBody>
      </p:sp>
      <p:sp>
        <p:nvSpPr>
          <p:cNvPr id="14" name="Text Placeholder 11">
            <a:extLst>
              <a:ext uri="{FF2B5EF4-FFF2-40B4-BE49-F238E27FC236}">
                <a16:creationId xmlns:a16="http://schemas.microsoft.com/office/drawing/2014/main" id="{C4A355BE-EC00-02A7-CF83-86D8F4D79CE5}"/>
              </a:ext>
            </a:extLst>
          </p:cNvPr>
          <p:cNvSpPr>
            <a:spLocks noGrp="1"/>
          </p:cNvSpPr>
          <p:nvPr>
            <p:ph type="body" sz="quarter" idx="34"/>
          </p:nvPr>
        </p:nvSpPr>
        <p:spPr>
          <a:xfrm>
            <a:off x="588263" y="2542117"/>
            <a:ext cx="2027938" cy="492443"/>
          </a:xfrm>
          <a:prstGeom prst="rect">
            <a:avLst/>
          </a:prstGeom>
        </p:spPr>
        <p:txBody>
          <a:bodyPr anchor="t"/>
          <a:lstStyle>
            <a:lvl1pPr marL="0" indent="0">
              <a:spcBef>
                <a:spcPts val="0"/>
              </a:spcBef>
              <a:buNone/>
              <a:defRPr sz="1600">
                <a:solidFill>
                  <a:schemeClr val="tx1"/>
                </a:solidFill>
                <a:latin typeface="+mj-lt"/>
              </a:defRPr>
            </a:lvl1pPr>
          </a:lstStyle>
          <a:p>
            <a:pPr lvl="0"/>
            <a:r>
              <a:rPr lang="en-US" dirty="0"/>
              <a:t>Click to edit Master text styles</a:t>
            </a:r>
          </a:p>
        </p:txBody>
      </p:sp>
      <p:sp>
        <p:nvSpPr>
          <p:cNvPr id="3" name="Footer Placeholder 2">
            <a:extLst>
              <a:ext uri="{FF2B5EF4-FFF2-40B4-BE49-F238E27FC236}">
                <a16:creationId xmlns:a16="http://schemas.microsoft.com/office/drawing/2014/main" id="{5D868818-0DFC-9169-4160-89B32CDF5130}"/>
              </a:ext>
            </a:extLst>
          </p:cNvPr>
          <p:cNvSpPr txBox="1">
            <a:spLocks/>
          </p:cNvSpPr>
          <p:nvPr userDrawn="1"/>
        </p:nvSpPr>
        <p:spPr>
          <a:xfrm>
            <a:off x="4356100"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dirty="0"/>
              <a:t>© Copyright Microsoft Corporation. All rights reserved.</a:t>
            </a:r>
          </a:p>
        </p:txBody>
      </p:sp>
      <p:grpSp>
        <p:nvGrpSpPr>
          <p:cNvPr id="9" name="Group 8">
            <a:extLst>
              <a:ext uri="{FF2B5EF4-FFF2-40B4-BE49-F238E27FC236}">
                <a16:creationId xmlns:a16="http://schemas.microsoft.com/office/drawing/2014/main" id="{F80D2B25-7521-D486-405F-9309E22E85E1}"/>
              </a:ext>
              <a:ext uri="{C183D7F6-B498-43B3-948B-1728B52AA6E4}">
                <adec:decorative xmlns:adec="http://schemas.microsoft.com/office/drawing/2017/decorative" val="1"/>
              </a:ext>
            </a:extLst>
          </p:cNvPr>
          <p:cNvGrpSpPr/>
          <p:nvPr userDrawn="1"/>
        </p:nvGrpSpPr>
        <p:grpSpPr>
          <a:xfrm>
            <a:off x="2563579" y="1585913"/>
            <a:ext cx="1110600" cy="1110600"/>
            <a:chOff x="5540700" y="2116300"/>
            <a:chExt cx="1110600" cy="1110600"/>
          </a:xfrm>
        </p:grpSpPr>
        <p:sp>
          <p:nvSpPr>
            <p:cNvPr id="10" name="Oval 9">
              <a:extLst>
                <a:ext uri="{FF2B5EF4-FFF2-40B4-BE49-F238E27FC236}">
                  <a16:creationId xmlns:a16="http://schemas.microsoft.com/office/drawing/2014/main" id="{01434F67-B3AA-41BB-E81D-4AD05F409F6D}"/>
                </a:ext>
              </a:extLst>
            </p:cNvPr>
            <p:cNvSpPr/>
            <p:nvPr/>
          </p:nvSpPr>
          <p:spPr>
            <a:xfrm>
              <a:off x="5540700" y="2116300"/>
              <a:ext cx="1110600" cy="1110600"/>
            </a:xfrm>
            <a:prstGeom prst="ellipse">
              <a:avLst/>
            </a:prstGeom>
            <a:solidFill>
              <a:srgbClr val="FFA3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11" name="Picture 10">
              <a:extLst>
                <a:ext uri="{FF2B5EF4-FFF2-40B4-BE49-F238E27FC236}">
                  <a16:creationId xmlns:a16="http://schemas.microsoft.com/office/drawing/2014/main" id="{6D011E5C-69E1-0316-E865-3BCC8E8B2EBB}"/>
                </a:ext>
              </a:extLst>
            </p:cNvPr>
            <p:cNvPicPr/>
            <p:nvPr/>
          </p:nvPicPr>
          <p:blipFill>
            <a:blip r:embed="rId2"/>
            <a:srcRect/>
            <a:stretch/>
          </p:blipFill>
          <p:spPr>
            <a:xfrm>
              <a:off x="5749602" y="2325202"/>
              <a:ext cx="692796" cy="692796"/>
            </a:xfrm>
            <a:prstGeom prst="rect">
              <a:avLst/>
            </a:prstGeom>
            <a:noFill/>
          </p:spPr>
        </p:pic>
      </p:grpSp>
    </p:spTree>
    <p:extLst>
      <p:ext uri="{BB962C8B-B14F-4D97-AF65-F5344CB8AC3E}">
        <p14:creationId xmlns:p14="http://schemas.microsoft.com/office/powerpoint/2010/main" val="3686989287"/>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Knowledg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DB9FF9B-5C03-12AD-C2BC-F2A5193A8A29}"/>
              </a:ext>
              <a:ext uri="{C183D7F6-B498-43B3-948B-1728B52AA6E4}">
                <adec:decorative xmlns:adec="http://schemas.microsoft.com/office/drawing/2017/decorative" val="1"/>
              </a:ext>
            </a:extLst>
          </p:cNvPr>
          <p:cNvSpPr/>
          <p:nvPr userDrawn="1"/>
        </p:nvSpPr>
        <p:spPr bwMode="auto">
          <a:xfrm>
            <a:off x="1071532" y="6337300"/>
            <a:ext cx="2667000" cy="292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6" name="Rectangle: Single Corner Rounded 5">
            <a:extLst>
              <a:ext uri="{FF2B5EF4-FFF2-40B4-BE49-F238E27FC236}">
                <a16:creationId xmlns:a16="http://schemas.microsoft.com/office/drawing/2014/main" id="{A02CAEB8-26C8-4DCC-A205-1958858BB2CA}"/>
              </a:ext>
              <a:ext uri="{C183D7F6-B498-43B3-948B-1728B52AA6E4}">
                <adec:decorative xmlns:adec="http://schemas.microsoft.com/office/drawing/2017/decorative" val="1"/>
              </a:ext>
            </a:extLst>
          </p:cNvPr>
          <p:cNvSpPr/>
          <p:nvPr userDrawn="1"/>
        </p:nvSpPr>
        <p:spPr bwMode="auto">
          <a:xfrm>
            <a:off x="-1" y="1913466"/>
            <a:ext cx="3121026" cy="4944533"/>
          </a:xfrm>
          <a:prstGeom prst="round1Rect">
            <a:avLst>
              <a:gd name="adj" fmla="val 6737"/>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11">
            <a:extLst>
              <a:ext uri="{FF2B5EF4-FFF2-40B4-BE49-F238E27FC236}">
                <a16:creationId xmlns:a16="http://schemas.microsoft.com/office/drawing/2014/main" id="{5B1C1BF3-6AA8-9E3D-6C13-9D294A95EC9E}"/>
              </a:ext>
            </a:extLst>
          </p:cNvPr>
          <p:cNvSpPr>
            <a:spLocks noGrp="1"/>
          </p:cNvSpPr>
          <p:nvPr>
            <p:ph type="body" sz="quarter" idx="17"/>
          </p:nvPr>
        </p:nvSpPr>
        <p:spPr>
          <a:xfrm>
            <a:off x="4356039" y="1926472"/>
            <a:ext cx="5364224"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8" name="Text Placeholder 3">
            <a:extLst>
              <a:ext uri="{FF2B5EF4-FFF2-40B4-BE49-F238E27FC236}">
                <a16:creationId xmlns:a16="http://schemas.microsoft.com/office/drawing/2014/main" id="{CB36A2A5-3D3D-6672-23D6-32211E5333A2}"/>
              </a:ext>
            </a:extLst>
          </p:cNvPr>
          <p:cNvSpPr>
            <a:spLocks noGrp="1"/>
          </p:cNvSpPr>
          <p:nvPr>
            <p:ph type="body" sz="quarter" idx="35"/>
          </p:nvPr>
        </p:nvSpPr>
        <p:spPr>
          <a:xfrm>
            <a:off x="4358229" y="2578100"/>
            <a:ext cx="5361973"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4" name="Text Placeholder 11">
            <a:extLst>
              <a:ext uri="{FF2B5EF4-FFF2-40B4-BE49-F238E27FC236}">
                <a16:creationId xmlns:a16="http://schemas.microsoft.com/office/drawing/2014/main" id="{C4A355BE-EC00-02A7-CF83-86D8F4D79CE5}"/>
              </a:ext>
            </a:extLst>
          </p:cNvPr>
          <p:cNvSpPr>
            <a:spLocks noGrp="1"/>
          </p:cNvSpPr>
          <p:nvPr>
            <p:ph type="body" sz="quarter" idx="34"/>
          </p:nvPr>
        </p:nvSpPr>
        <p:spPr>
          <a:xfrm>
            <a:off x="588263" y="2542117"/>
            <a:ext cx="2027938" cy="492443"/>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3" name="Footer Placeholder 2">
            <a:extLst>
              <a:ext uri="{FF2B5EF4-FFF2-40B4-BE49-F238E27FC236}">
                <a16:creationId xmlns:a16="http://schemas.microsoft.com/office/drawing/2014/main" id="{5D868818-0DFC-9169-4160-89B32CDF5130}"/>
              </a:ext>
            </a:extLst>
          </p:cNvPr>
          <p:cNvSpPr txBox="1">
            <a:spLocks/>
          </p:cNvSpPr>
          <p:nvPr userDrawn="1"/>
        </p:nvSpPr>
        <p:spPr>
          <a:xfrm>
            <a:off x="4356100"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dirty="0"/>
              <a:t>© Copyright Microsoft Corporation. All rights reserved.</a:t>
            </a:r>
          </a:p>
        </p:txBody>
      </p:sp>
      <p:grpSp>
        <p:nvGrpSpPr>
          <p:cNvPr id="5" name="Group 4">
            <a:extLst>
              <a:ext uri="{FF2B5EF4-FFF2-40B4-BE49-F238E27FC236}">
                <a16:creationId xmlns:a16="http://schemas.microsoft.com/office/drawing/2014/main" id="{BA3DF09A-F855-F868-80F5-0BE1A95EAC15}"/>
              </a:ext>
              <a:ext uri="{C183D7F6-B498-43B3-948B-1728B52AA6E4}">
                <adec:decorative xmlns:adec="http://schemas.microsoft.com/office/drawing/2017/decorative" val="1"/>
              </a:ext>
            </a:extLst>
          </p:cNvPr>
          <p:cNvGrpSpPr/>
          <p:nvPr userDrawn="1"/>
        </p:nvGrpSpPr>
        <p:grpSpPr>
          <a:xfrm>
            <a:off x="2563579" y="1585913"/>
            <a:ext cx="1110600" cy="1110600"/>
            <a:chOff x="5540700" y="2116300"/>
            <a:chExt cx="1110600" cy="1110600"/>
          </a:xfrm>
        </p:grpSpPr>
        <p:sp>
          <p:nvSpPr>
            <p:cNvPr id="12" name="Oval 11">
              <a:extLst>
                <a:ext uri="{FF2B5EF4-FFF2-40B4-BE49-F238E27FC236}">
                  <a16:creationId xmlns:a16="http://schemas.microsoft.com/office/drawing/2014/main" id="{E02F3D99-76D3-5383-A61D-215BC38D43E1}"/>
                </a:ext>
              </a:extLst>
            </p:cNvPr>
            <p:cNvSpPr/>
            <p:nvPr/>
          </p:nvSpPr>
          <p:spPr>
            <a:xfrm>
              <a:off x="5540700" y="2116300"/>
              <a:ext cx="1110600" cy="11106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13" name="Picture 12">
              <a:extLst>
                <a:ext uri="{FF2B5EF4-FFF2-40B4-BE49-F238E27FC236}">
                  <a16:creationId xmlns:a16="http://schemas.microsoft.com/office/drawing/2014/main" id="{136F99C5-D16E-7540-C83D-3442D1FCD55D}"/>
                </a:ext>
              </a:extLst>
            </p:cNvPr>
            <p:cNvPicPr/>
            <p:nvPr/>
          </p:nvPicPr>
          <p:blipFill>
            <a:blip r:embed="rId2"/>
            <a:srcRect/>
            <a:stretch/>
          </p:blipFill>
          <p:spPr>
            <a:xfrm>
              <a:off x="5749602" y="2325202"/>
              <a:ext cx="692796" cy="692796"/>
            </a:xfrm>
            <a:prstGeom prst="rect">
              <a:avLst/>
            </a:prstGeom>
            <a:noFill/>
          </p:spPr>
        </p:pic>
      </p:grpSp>
    </p:spTree>
    <p:extLst>
      <p:ext uri="{BB962C8B-B14F-4D97-AF65-F5344CB8AC3E}">
        <p14:creationId xmlns:p14="http://schemas.microsoft.com/office/powerpoint/2010/main" val="33139908"/>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Lab">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DB9FF9B-5C03-12AD-C2BC-F2A5193A8A29}"/>
              </a:ext>
              <a:ext uri="{C183D7F6-B498-43B3-948B-1728B52AA6E4}">
                <adec:decorative xmlns:adec="http://schemas.microsoft.com/office/drawing/2017/decorative" val="1"/>
              </a:ext>
            </a:extLst>
          </p:cNvPr>
          <p:cNvSpPr/>
          <p:nvPr userDrawn="1"/>
        </p:nvSpPr>
        <p:spPr bwMode="auto">
          <a:xfrm>
            <a:off x="1071532" y="6337300"/>
            <a:ext cx="2667000" cy="292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6" name="Rectangle: Single Corner Rounded 5">
            <a:extLst>
              <a:ext uri="{FF2B5EF4-FFF2-40B4-BE49-F238E27FC236}">
                <a16:creationId xmlns:a16="http://schemas.microsoft.com/office/drawing/2014/main" id="{A02CAEB8-26C8-4DCC-A205-1958858BB2CA}"/>
              </a:ext>
              <a:ext uri="{C183D7F6-B498-43B3-948B-1728B52AA6E4}">
                <adec:decorative xmlns:adec="http://schemas.microsoft.com/office/drawing/2017/decorative" val="1"/>
              </a:ext>
            </a:extLst>
          </p:cNvPr>
          <p:cNvSpPr/>
          <p:nvPr userDrawn="1"/>
        </p:nvSpPr>
        <p:spPr bwMode="auto">
          <a:xfrm>
            <a:off x="-1" y="1913466"/>
            <a:ext cx="3121026" cy="4944533"/>
          </a:xfrm>
          <a:prstGeom prst="round1Rect">
            <a:avLst>
              <a:gd name="adj" fmla="val 6737"/>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11">
            <a:extLst>
              <a:ext uri="{FF2B5EF4-FFF2-40B4-BE49-F238E27FC236}">
                <a16:creationId xmlns:a16="http://schemas.microsoft.com/office/drawing/2014/main" id="{5B1C1BF3-6AA8-9E3D-6C13-9D294A95EC9E}"/>
              </a:ext>
            </a:extLst>
          </p:cNvPr>
          <p:cNvSpPr>
            <a:spLocks noGrp="1"/>
          </p:cNvSpPr>
          <p:nvPr>
            <p:ph type="body" sz="quarter" idx="17"/>
          </p:nvPr>
        </p:nvSpPr>
        <p:spPr>
          <a:xfrm>
            <a:off x="4356039" y="1926472"/>
            <a:ext cx="5364224"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8" name="Text Placeholder 3">
            <a:extLst>
              <a:ext uri="{FF2B5EF4-FFF2-40B4-BE49-F238E27FC236}">
                <a16:creationId xmlns:a16="http://schemas.microsoft.com/office/drawing/2014/main" id="{CB36A2A5-3D3D-6672-23D6-32211E5333A2}"/>
              </a:ext>
            </a:extLst>
          </p:cNvPr>
          <p:cNvSpPr>
            <a:spLocks noGrp="1"/>
          </p:cNvSpPr>
          <p:nvPr>
            <p:ph type="body" sz="quarter" idx="35"/>
          </p:nvPr>
        </p:nvSpPr>
        <p:spPr>
          <a:xfrm>
            <a:off x="4358229" y="2578100"/>
            <a:ext cx="5361973"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4" name="Text Placeholder 11">
            <a:extLst>
              <a:ext uri="{FF2B5EF4-FFF2-40B4-BE49-F238E27FC236}">
                <a16:creationId xmlns:a16="http://schemas.microsoft.com/office/drawing/2014/main" id="{C4A355BE-EC00-02A7-CF83-86D8F4D79CE5}"/>
              </a:ext>
            </a:extLst>
          </p:cNvPr>
          <p:cNvSpPr>
            <a:spLocks noGrp="1"/>
          </p:cNvSpPr>
          <p:nvPr>
            <p:ph type="body" sz="quarter" idx="34"/>
          </p:nvPr>
        </p:nvSpPr>
        <p:spPr>
          <a:xfrm>
            <a:off x="588263" y="2542117"/>
            <a:ext cx="2027938" cy="492443"/>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3" name="Footer Placeholder 2">
            <a:extLst>
              <a:ext uri="{FF2B5EF4-FFF2-40B4-BE49-F238E27FC236}">
                <a16:creationId xmlns:a16="http://schemas.microsoft.com/office/drawing/2014/main" id="{5D868818-0DFC-9169-4160-89B32CDF5130}"/>
              </a:ext>
            </a:extLst>
          </p:cNvPr>
          <p:cNvSpPr txBox="1">
            <a:spLocks/>
          </p:cNvSpPr>
          <p:nvPr userDrawn="1"/>
        </p:nvSpPr>
        <p:spPr>
          <a:xfrm>
            <a:off x="4356100"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dirty="0"/>
              <a:t>© Copyright Microsoft Corporation. All rights reserved.</a:t>
            </a:r>
          </a:p>
        </p:txBody>
      </p:sp>
      <p:grpSp>
        <p:nvGrpSpPr>
          <p:cNvPr id="9" name="Group 8">
            <a:extLst>
              <a:ext uri="{FF2B5EF4-FFF2-40B4-BE49-F238E27FC236}">
                <a16:creationId xmlns:a16="http://schemas.microsoft.com/office/drawing/2014/main" id="{76EA3CFB-9697-C0F0-7B4C-7E3873DE53FB}"/>
              </a:ext>
              <a:ext uri="{C183D7F6-B498-43B3-948B-1728B52AA6E4}">
                <adec:decorative xmlns:adec="http://schemas.microsoft.com/office/drawing/2017/decorative" val="1"/>
              </a:ext>
            </a:extLst>
          </p:cNvPr>
          <p:cNvGrpSpPr/>
          <p:nvPr userDrawn="1"/>
        </p:nvGrpSpPr>
        <p:grpSpPr>
          <a:xfrm>
            <a:off x="2563579" y="1585913"/>
            <a:ext cx="1110600" cy="1110600"/>
            <a:chOff x="5540700" y="2116300"/>
            <a:chExt cx="1110600" cy="1110600"/>
          </a:xfrm>
        </p:grpSpPr>
        <p:sp>
          <p:nvSpPr>
            <p:cNvPr id="10" name="Oval 9">
              <a:extLst>
                <a:ext uri="{FF2B5EF4-FFF2-40B4-BE49-F238E27FC236}">
                  <a16:creationId xmlns:a16="http://schemas.microsoft.com/office/drawing/2014/main" id="{746C21DA-1493-FA44-3F9C-34E05FF08B74}"/>
                </a:ext>
              </a:extLst>
            </p:cNvPr>
            <p:cNvSpPr/>
            <p:nvPr/>
          </p:nvSpPr>
          <p:spPr>
            <a:xfrm>
              <a:off x="5540700" y="2116300"/>
              <a:ext cx="1110600" cy="1110600"/>
            </a:xfrm>
            <a:prstGeom prst="ellipse">
              <a:avLst/>
            </a:prstGeom>
            <a:solidFill>
              <a:srgbClr val="8DC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11" name="Picture 33">
              <a:extLst>
                <a:ext uri="{FF2B5EF4-FFF2-40B4-BE49-F238E27FC236}">
                  <a16:creationId xmlns:a16="http://schemas.microsoft.com/office/drawing/2014/main" id="{645CE35C-3A93-7951-31D3-E08248B1C9C4}"/>
                </a:ext>
              </a:extLst>
            </p:cNvPr>
            <p:cNvPicPr/>
            <p:nvPr/>
          </p:nvPicPr>
          <p:blipFill>
            <a:blip r:embed="rId2">
              <a:extLst>
                <a:ext uri="{96DAC541-7B7A-43D3-8B79-37D633B846F1}">
                  <asvg:svgBlip xmlns:asvg="http://schemas.microsoft.com/office/drawing/2016/SVG/main" r:embed="rId3"/>
                </a:ext>
              </a:extLst>
            </a:blip>
            <a:srcRect/>
            <a:stretch/>
          </p:blipFill>
          <p:spPr>
            <a:xfrm>
              <a:off x="5749602" y="2325202"/>
              <a:ext cx="692796" cy="692796"/>
            </a:xfrm>
            <a:prstGeom prst="rect">
              <a:avLst/>
            </a:prstGeom>
            <a:noFill/>
          </p:spPr>
        </p:pic>
      </p:grpSp>
    </p:spTree>
    <p:extLst>
      <p:ext uri="{BB962C8B-B14F-4D97-AF65-F5344CB8AC3E}">
        <p14:creationId xmlns:p14="http://schemas.microsoft.com/office/powerpoint/2010/main" val="2535238764"/>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genda_1-column">
    <p:bg>
      <p:bgPr>
        <a:solidFill>
          <a:srgbClr val="E8E6D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hasCustomPrompt="1"/>
          </p:nvPr>
        </p:nvSpPr>
        <p:spPr>
          <a:xfrm>
            <a:off x="588262" y="585216"/>
            <a:ext cx="8193024" cy="492443"/>
          </a:xfrm>
        </p:spPr>
        <p:txBody>
          <a:bodyPr/>
          <a:lstStyle>
            <a:lvl1pPr>
              <a:defRPr sz="3200" b="0" i="0">
                <a:solidFill>
                  <a:schemeClr val="tx1"/>
                </a:solidFill>
                <a:latin typeface="+mj-lt"/>
                <a:cs typeface="Segoe UI Semibold" panose="020B0502040204020203" pitchFamily="34" charset="0"/>
              </a:defRPr>
            </a:lvl1pPr>
          </a:lstStyle>
          <a:p>
            <a:r>
              <a:rPr lang="en-US"/>
              <a:t>Agenda</a:t>
            </a:r>
          </a:p>
        </p:txBody>
      </p:sp>
      <p:cxnSp>
        <p:nvCxnSpPr>
          <p:cNvPr id="4" name="Straight Connector 3">
            <a:extLst>
              <a:ext uri="{FF2B5EF4-FFF2-40B4-BE49-F238E27FC236}">
                <a16:creationId xmlns:a16="http://schemas.microsoft.com/office/drawing/2014/main" id="{BDAB8950-CE1F-05A6-2114-49B53E68C30F}"/>
              </a:ext>
              <a:ext uri="{C183D7F6-B498-43B3-948B-1728B52AA6E4}">
                <adec:decorative xmlns:adec="http://schemas.microsoft.com/office/drawing/2017/decorative" val="1"/>
              </a:ext>
            </a:extLst>
          </p:cNvPr>
          <p:cNvCxnSpPr>
            <a:cxnSpLocks/>
          </p:cNvCxnSpPr>
          <p:nvPr userDrawn="1"/>
        </p:nvCxnSpPr>
        <p:spPr>
          <a:xfrm>
            <a:off x="585216" y="1289050"/>
            <a:ext cx="3182112" cy="0"/>
          </a:xfrm>
          <a:prstGeom prst="line">
            <a:avLst/>
          </a:prstGeom>
          <a:ln w="76200" cap="rnd">
            <a:gradFill>
              <a:gsLst>
                <a:gs pos="0">
                  <a:schemeClr val="accent3"/>
                </a:gs>
                <a:gs pos="97531">
                  <a:srgbClr val="8DC8E8"/>
                </a:gs>
                <a:gs pos="48000">
                  <a:schemeClr val="accent2"/>
                </a:gs>
                <a:gs pos="22000">
                  <a:srgbClr val="F4364C"/>
                </a:gs>
              </a:gsLst>
              <a:lin ang="39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3">
            <a:extLst>
              <a:ext uri="{FF2B5EF4-FFF2-40B4-BE49-F238E27FC236}">
                <a16:creationId xmlns:a16="http://schemas.microsoft.com/office/drawing/2014/main" id="{CAC2502E-5D9F-F851-3464-EDB3AAD612FA}"/>
              </a:ext>
            </a:extLst>
          </p:cNvPr>
          <p:cNvSpPr>
            <a:spLocks noGrp="1"/>
          </p:cNvSpPr>
          <p:nvPr>
            <p:ph type="body" sz="quarter" idx="15"/>
          </p:nvPr>
        </p:nvSpPr>
        <p:spPr>
          <a:xfrm>
            <a:off x="586389" y="1818177"/>
            <a:ext cx="5033361" cy="343171"/>
          </a:xfrm>
          <a:prstGeom prst="rect">
            <a:avLst/>
          </a:prstGeom>
        </p:spPr>
        <p:txBody>
          <a:bodyPr wrap="square">
            <a:spAutoFit/>
          </a:bodyPr>
          <a:lstStyle>
            <a:lvl1pPr marL="215900" indent="-215900">
              <a:lnSpc>
                <a:spcPct val="100000"/>
              </a:lnSpc>
              <a:spcBef>
                <a:spcPts val="0"/>
              </a:spcBef>
              <a:spcAft>
                <a:spcPts val="1200"/>
              </a:spcAft>
              <a:buFont typeface="Arial" panose="020B0604020202020204" pitchFamily="34" charset="0"/>
              <a:buChar char="•"/>
              <a:defRPr sz="2200">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dirty="0"/>
              <a:t>Click to edit Master text styles</a:t>
            </a:r>
          </a:p>
        </p:txBody>
      </p:sp>
    </p:spTree>
    <p:extLst>
      <p:ext uri="{BB962C8B-B14F-4D97-AF65-F5344CB8AC3E}">
        <p14:creationId xmlns:p14="http://schemas.microsoft.com/office/powerpoint/2010/main" val="131566691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0">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12">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2">
          <p15:clr>
            <a:srgbClr val="954F72"/>
          </p15:clr>
        </p15:guide>
        <p15:guide id="40" pos="384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Prepare for labs">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DB9FF9B-5C03-12AD-C2BC-F2A5193A8A29}"/>
              </a:ext>
              <a:ext uri="{C183D7F6-B498-43B3-948B-1728B52AA6E4}">
                <adec:decorative xmlns:adec="http://schemas.microsoft.com/office/drawing/2017/decorative" val="1"/>
              </a:ext>
            </a:extLst>
          </p:cNvPr>
          <p:cNvSpPr/>
          <p:nvPr userDrawn="1"/>
        </p:nvSpPr>
        <p:spPr bwMode="auto">
          <a:xfrm>
            <a:off x="1071532" y="6337300"/>
            <a:ext cx="2667000" cy="292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6" name="Rectangle: Single Corner Rounded 5">
            <a:extLst>
              <a:ext uri="{FF2B5EF4-FFF2-40B4-BE49-F238E27FC236}">
                <a16:creationId xmlns:a16="http://schemas.microsoft.com/office/drawing/2014/main" id="{A02CAEB8-26C8-4DCC-A205-1958858BB2CA}"/>
              </a:ext>
              <a:ext uri="{C183D7F6-B498-43B3-948B-1728B52AA6E4}">
                <adec:decorative xmlns:adec="http://schemas.microsoft.com/office/drawing/2017/decorative" val="1"/>
              </a:ext>
            </a:extLst>
          </p:cNvPr>
          <p:cNvSpPr/>
          <p:nvPr userDrawn="1"/>
        </p:nvSpPr>
        <p:spPr bwMode="auto">
          <a:xfrm>
            <a:off x="-1" y="1913466"/>
            <a:ext cx="3121026" cy="4944533"/>
          </a:xfrm>
          <a:prstGeom prst="round1Rect">
            <a:avLst>
              <a:gd name="adj" fmla="val 6737"/>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11">
            <a:extLst>
              <a:ext uri="{FF2B5EF4-FFF2-40B4-BE49-F238E27FC236}">
                <a16:creationId xmlns:a16="http://schemas.microsoft.com/office/drawing/2014/main" id="{5B1C1BF3-6AA8-9E3D-6C13-9D294A95EC9E}"/>
              </a:ext>
            </a:extLst>
          </p:cNvPr>
          <p:cNvSpPr>
            <a:spLocks noGrp="1"/>
          </p:cNvSpPr>
          <p:nvPr>
            <p:ph type="body" sz="quarter" idx="17"/>
          </p:nvPr>
        </p:nvSpPr>
        <p:spPr>
          <a:xfrm>
            <a:off x="4356039" y="1926472"/>
            <a:ext cx="5364224"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8" name="Text Placeholder 3">
            <a:extLst>
              <a:ext uri="{FF2B5EF4-FFF2-40B4-BE49-F238E27FC236}">
                <a16:creationId xmlns:a16="http://schemas.microsoft.com/office/drawing/2014/main" id="{CB36A2A5-3D3D-6672-23D6-32211E5333A2}"/>
              </a:ext>
            </a:extLst>
          </p:cNvPr>
          <p:cNvSpPr>
            <a:spLocks noGrp="1"/>
          </p:cNvSpPr>
          <p:nvPr>
            <p:ph type="body" sz="quarter" idx="35"/>
          </p:nvPr>
        </p:nvSpPr>
        <p:spPr>
          <a:xfrm>
            <a:off x="4358229" y="2578100"/>
            <a:ext cx="5361973"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4" name="Text Placeholder 11">
            <a:extLst>
              <a:ext uri="{FF2B5EF4-FFF2-40B4-BE49-F238E27FC236}">
                <a16:creationId xmlns:a16="http://schemas.microsoft.com/office/drawing/2014/main" id="{C4A355BE-EC00-02A7-CF83-86D8F4D79CE5}"/>
              </a:ext>
            </a:extLst>
          </p:cNvPr>
          <p:cNvSpPr>
            <a:spLocks noGrp="1"/>
          </p:cNvSpPr>
          <p:nvPr>
            <p:ph type="body" sz="quarter" idx="34"/>
          </p:nvPr>
        </p:nvSpPr>
        <p:spPr>
          <a:xfrm>
            <a:off x="588263" y="2542117"/>
            <a:ext cx="2027938" cy="492443"/>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3" name="Footer Placeholder 2">
            <a:extLst>
              <a:ext uri="{FF2B5EF4-FFF2-40B4-BE49-F238E27FC236}">
                <a16:creationId xmlns:a16="http://schemas.microsoft.com/office/drawing/2014/main" id="{5D868818-0DFC-9169-4160-89B32CDF5130}"/>
              </a:ext>
            </a:extLst>
          </p:cNvPr>
          <p:cNvSpPr txBox="1">
            <a:spLocks/>
          </p:cNvSpPr>
          <p:nvPr userDrawn="1"/>
        </p:nvSpPr>
        <p:spPr>
          <a:xfrm>
            <a:off x="4356100"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dirty="0"/>
              <a:t>© Copyright Microsoft Corporation. All rights reserved.</a:t>
            </a:r>
          </a:p>
        </p:txBody>
      </p:sp>
      <p:grpSp>
        <p:nvGrpSpPr>
          <p:cNvPr id="9" name="Group 8">
            <a:extLst>
              <a:ext uri="{FF2B5EF4-FFF2-40B4-BE49-F238E27FC236}">
                <a16:creationId xmlns:a16="http://schemas.microsoft.com/office/drawing/2014/main" id="{F260BCEF-BA8C-42B9-D1E6-EED60C93E5F0}"/>
              </a:ext>
            </a:extLst>
          </p:cNvPr>
          <p:cNvGrpSpPr/>
          <p:nvPr userDrawn="1"/>
        </p:nvGrpSpPr>
        <p:grpSpPr>
          <a:xfrm>
            <a:off x="2563579" y="1585913"/>
            <a:ext cx="1110600" cy="1110600"/>
            <a:chOff x="2563579" y="1272115"/>
            <a:chExt cx="1110600" cy="1110600"/>
          </a:xfrm>
        </p:grpSpPr>
        <p:sp>
          <p:nvSpPr>
            <p:cNvPr id="10" name="Oval 9">
              <a:extLst>
                <a:ext uri="{FF2B5EF4-FFF2-40B4-BE49-F238E27FC236}">
                  <a16:creationId xmlns:a16="http://schemas.microsoft.com/office/drawing/2014/main" id="{34F743EF-1C3F-2BB6-EC5C-14389E448E71}"/>
                </a:ext>
              </a:extLst>
            </p:cNvPr>
            <p:cNvSpPr/>
            <p:nvPr/>
          </p:nvSpPr>
          <p:spPr>
            <a:xfrm>
              <a:off x="2563579" y="1272115"/>
              <a:ext cx="1110600" cy="1110600"/>
            </a:xfrm>
            <a:prstGeom prst="ellipse">
              <a:avLst/>
            </a:prstGeom>
            <a:solidFill>
              <a:srgbClr val="C5B4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11" name="Picture 10" descr="A wrench and screwdriver on a black background&#10;&#10;Description automatically generated with medium confidence">
              <a:extLst>
                <a:ext uri="{FF2B5EF4-FFF2-40B4-BE49-F238E27FC236}">
                  <a16:creationId xmlns:a16="http://schemas.microsoft.com/office/drawing/2014/main" id="{22B6CEF7-CC05-CD93-EBB0-70FB66F30432}"/>
                </a:ext>
              </a:extLst>
            </p:cNvPr>
            <p:cNvPicPr/>
            <p:nvPr/>
          </p:nvPicPr>
          <p:blipFill>
            <a:blip r:embed="rId2"/>
            <a:stretch>
              <a:fillRect/>
            </a:stretch>
          </p:blipFill>
          <p:spPr>
            <a:xfrm>
              <a:off x="2766997" y="1476753"/>
              <a:ext cx="694944" cy="694944"/>
            </a:xfrm>
            <a:prstGeom prst="rect">
              <a:avLst/>
            </a:prstGeom>
          </p:spPr>
        </p:pic>
      </p:grpSp>
    </p:spTree>
    <p:extLst>
      <p:ext uri="{BB962C8B-B14F-4D97-AF65-F5344CB8AC3E}">
        <p14:creationId xmlns:p14="http://schemas.microsoft.com/office/powerpoint/2010/main" val="2502182926"/>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Pricin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DB9FF9B-5C03-12AD-C2BC-F2A5193A8A29}"/>
              </a:ext>
              <a:ext uri="{C183D7F6-B498-43B3-948B-1728B52AA6E4}">
                <adec:decorative xmlns:adec="http://schemas.microsoft.com/office/drawing/2017/decorative" val="1"/>
              </a:ext>
            </a:extLst>
          </p:cNvPr>
          <p:cNvSpPr/>
          <p:nvPr userDrawn="1"/>
        </p:nvSpPr>
        <p:spPr bwMode="auto">
          <a:xfrm>
            <a:off x="1071532" y="6337300"/>
            <a:ext cx="2667000" cy="292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6" name="Rectangle: Single Corner Rounded 5">
            <a:extLst>
              <a:ext uri="{FF2B5EF4-FFF2-40B4-BE49-F238E27FC236}">
                <a16:creationId xmlns:a16="http://schemas.microsoft.com/office/drawing/2014/main" id="{A02CAEB8-26C8-4DCC-A205-1958858BB2CA}"/>
              </a:ext>
              <a:ext uri="{C183D7F6-B498-43B3-948B-1728B52AA6E4}">
                <adec:decorative xmlns:adec="http://schemas.microsoft.com/office/drawing/2017/decorative" val="1"/>
              </a:ext>
            </a:extLst>
          </p:cNvPr>
          <p:cNvSpPr/>
          <p:nvPr userDrawn="1"/>
        </p:nvSpPr>
        <p:spPr bwMode="auto">
          <a:xfrm>
            <a:off x="-1" y="1913466"/>
            <a:ext cx="3121026" cy="4944533"/>
          </a:xfrm>
          <a:prstGeom prst="round1Rect">
            <a:avLst>
              <a:gd name="adj" fmla="val 6737"/>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11">
            <a:extLst>
              <a:ext uri="{FF2B5EF4-FFF2-40B4-BE49-F238E27FC236}">
                <a16:creationId xmlns:a16="http://schemas.microsoft.com/office/drawing/2014/main" id="{5B1C1BF3-6AA8-9E3D-6C13-9D294A95EC9E}"/>
              </a:ext>
            </a:extLst>
          </p:cNvPr>
          <p:cNvSpPr>
            <a:spLocks noGrp="1"/>
          </p:cNvSpPr>
          <p:nvPr>
            <p:ph type="body" sz="quarter" idx="17"/>
          </p:nvPr>
        </p:nvSpPr>
        <p:spPr>
          <a:xfrm>
            <a:off x="4356039" y="1926472"/>
            <a:ext cx="5364224"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8" name="Text Placeholder 3">
            <a:extLst>
              <a:ext uri="{FF2B5EF4-FFF2-40B4-BE49-F238E27FC236}">
                <a16:creationId xmlns:a16="http://schemas.microsoft.com/office/drawing/2014/main" id="{CB36A2A5-3D3D-6672-23D6-32211E5333A2}"/>
              </a:ext>
            </a:extLst>
          </p:cNvPr>
          <p:cNvSpPr>
            <a:spLocks noGrp="1"/>
          </p:cNvSpPr>
          <p:nvPr>
            <p:ph type="body" sz="quarter" idx="35"/>
          </p:nvPr>
        </p:nvSpPr>
        <p:spPr>
          <a:xfrm>
            <a:off x="4358229" y="2578100"/>
            <a:ext cx="5361973"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4" name="Text Placeholder 11">
            <a:extLst>
              <a:ext uri="{FF2B5EF4-FFF2-40B4-BE49-F238E27FC236}">
                <a16:creationId xmlns:a16="http://schemas.microsoft.com/office/drawing/2014/main" id="{C4A355BE-EC00-02A7-CF83-86D8F4D79CE5}"/>
              </a:ext>
            </a:extLst>
          </p:cNvPr>
          <p:cNvSpPr>
            <a:spLocks noGrp="1"/>
          </p:cNvSpPr>
          <p:nvPr>
            <p:ph type="body" sz="quarter" idx="34"/>
          </p:nvPr>
        </p:nvSpPr>
        <p:spPr>
          <a:xfrm>
            <a:off x="588263" y="2542117"/>
            <a:ext cx="2027938" cy="492443"/>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3" name="Footer Placeholder 2">
            <a:extLst>
              <a:ext uri="{FF2B5EF4-FFF2-40B4-BE49-F238E27FC236}">
                <a16:creationId xmlns:a16="http://schemas.microsoft.com/office/drawing/2014/main" id="{5D868818-0DFC-9169-4160-89B32CDF5130}"/>
              </a:ext>
            </a:extLst>
          </p:cNvPr>
          <p:cNvSpPr txBox="1">
            <a:spLocks/>
          </p:cNvSpPr>
          <p:nvPr userDrawn="1"/>
        </p:nvSpPr>
        <p:spPr>
          <a:xfrm>
            <a:off x="4356100"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dirty="0"/>
              <a:t>© Copyright Microsoft Corporation. All rights reserved.</a:t>
            </a:r>
          </a:p>
        </p:txBody>
      </p:sp>
      <p:grpSp>
        <p:nvGrpSpPr>
          <p:cNvPr id="5" name="Group 4">
            <a:extLst>
              <a:ext uri="{FF2B5EF4-FFF2-40B4-BE49-F238E27FC236}">
                <a16:creationId xmlns:a16="http://schemas.microsoft.com/office/drawing/2014/main" id="{F5C0986E-B689-6782-2E7B-724249108539}"/>
              </a:ext>
              <a:ext uri="{C183D7F6-B498-43B3-948B-1728B52AA6E4}">
                <adec:decorative xmlns:adec="http://schemas.microsoft.com/office/drawing/2017/decorative" val="1"/>
              </a:ext>
            </a:extLst>
          </p:cNvPr>
          <p:cNvGrpSpPr>
            <a:grpSpLocks/>
          </p:cNvGrpSpPr>
          <p:nvPr userDrawn="1"/>
        </p:nvGrpSpPr>
        <p:grpSpPr>
          <a:xfrm>
            <a:off x="2563579" y="1585913"/>
            <a:ext cx="1110600" cy="1110600"/>
            <a:chOff x="1742946" y="2116300"/>
            <a:chExt cx="1110600" cy="1110600"/>
          </a:xfrm>
        </p:grpSpPr>
        <p:sp>
          <p:nvSpPr>
            <p:cNvPr id="12" name="Oval 11">
              <a:extLst>
                <a:ext uri="{FF2B5EF4-FFF2-40B4-BE49-F238E27FC236}">
                  <a16:creationId xmlns:a16="http://schemas.microsoft.com/office/drawing/2014/main" id="{6CAA49E0-DE74-4741-67A0-EFF39DD2D638}"/>
                </a:ext>
              </a:extLst>
            </p:cNvPr>
            <p:cNvSpPr/>
            <p:nvPr/>
          </p:nvSpPr>
          <p:spPr>
            <a:xfrm>
              <a:off x="1742946" y="2116300"/>
              <a:ext cx="1110600" cy="1110600"/>
            </a:xfrm>
            <a:prstGeom prst="ellipse">
              <a:avLst/>
            </a:prstGeom>
            <a:solidFill>
              <a:srgbClr val="FFA3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13" name="Picture 12">
              <a:extLst>
                <a:ext uri="{FF2B5EF4-FFF2-40B4-BE49-F238E27FC236}">
                  <a16:creationId xmlns:a16="http://schemas.microsoft.com/office/drawing/2014/main" id="{B35AFCD5-9997-32A3-C847-E02AC6233D3B}"/>
                </a:ext>
              </a:extLst>
            </p:cNvPr>
            <p:cNvPicPr/>
            <p:nvPr/>
          </p:nvPicPr>
          <p:blipFill>
            <a:blip r:embed="rId2">
              <a:extLst>
                <a:ext uri="{28A0092B-C50C-407E-A947-70E740481C1C}">
                  <a14:useLocalDpi xmlns:a14="http://schemas.microsoft.com/office/drawing/2010/main" val="0"/>
                </a:ext>
              </a:extLst>
            </a:blip>
            <a:stretch>
              <a:fillRect/>
            </a:stretch>
          </p:blipFill>
          <p:spPr>
            <a:xfrm>
              <a:off x="2006529" y="2335581"/>
              <a:ext cx="613466" cy="613466"/>
            </a:xfrm>
            <a:prstGeom prst="rect">
              <a:avLst/>
            </a:prstGeom>
          </p:spPr>
        </p:pic>
      </p:grpSp>
    </p:spTree>
    <p:extLst>
      <p:ext uri="{BB962C8B-B14F-4D97-AF65-F5344CB8AC3E}">
        <p14:creationId xmlns:p14="http://schemas.microsoft.com/office/powerpoint/2010/main" val="3350996410"/>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UI Lab">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3" name="Rounded Rectangle 3_1">
            <a:extLst>
              <a:ext uri="{FF2B5EF4-FFF2-40B4-BE49-F238E27FC236}">
                <a16:creationId xmlns:a16="http://schemas.microsoft.com/office/drawing/2014/main" id="{E9B8C20E-B8A8-8B4B-E6D5-102814292B16}"/>
              </a:ext>
            </a:extLst>
          </p:cNvPr>
          <p:cNvSpPr/>
          <p:nvPr userDrawn="1"/>
        </p:nvSpPr>
        <p:spPr>
          <a:xfrm>
            <a:off x="588261" y="1292745"/>
            <a:ext cx="10074975" cy="4749970"/>
          </a:xfrm>
          <a:prstGeom prst="roundRect">
            <a:avLst>
              <a:gd name="adj" fmla="val 6113"/>
            </a:avLst>
          </a:prstGeom>
          <a:solidFill>
            <a:schemeClr val="bg1"/>
          </a:solidFill>
          <a:ln>
            <a:noFill/>
          </a:ln>
          <a:effectLst>
            <a:outerShdw blurRad="190500" dist="38100" dir="8100000" sx="101000" sy="101000" algn="tr" rotWithShape="0">
              <a:srgbClr val="CAC5B8">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274320" rIns="274320" bIns="182880" rtlCol="0" anchor="t"/>
          <a:lstStyle/>
          <a:p>
            <a:pPr marL="0" marR="0" lvl="0" indent="0" algn="l" defTabSz="932742" rtl="0" eaLnBrk="1" fontAlgn="auto" latinLnBrk="0" hangingPunct="1">
              <a:lnSpc>
                <a:spcPct val="100000"/>
              </a:lnSpc>
              <a:spcBef>
                <a:spcPct val="20000"/>
              </a:spcBef>
              <a:spcAft>
                <a:spcPts val="0"/>
              </a:spcAft>
              <a:buClrTx/>
              <a:buSzPct val="90000"/>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grpSp>
        <p:nvGrpSpPr>
          <p:cNvPr id="5" name="Group 4">
            <a:extLst>
              <a:ext uri="{FF2B5EF4-FFF2-40B4-BE49-F238E27FC236}">
                <a16:creationId xmlns:a16="http://schemas.microsoft.com/office/drawing/2014/main" id="{6E20E92D-9C4E-2BF7-F5C3-1126C809696B}"/>
              </a:ext>
            </a:extLst>
          </p:cNvPr>
          <p:cNvGrpSpPr/>
          <p:nvPr userDrawn="1"/>
        </p:nvGrpSpPr>
        <p:grpSpPr>
          <a:xfrm>
            <a:off x="10112348" y="893763"/>
            <a:ext cx="1110600" cy="1110600"/>
            <a:chOff x="10112348" y="738519"/>
            <a:chExt cx="1110600" cy="1110600"/>
          </a:xfrm>
        </p:grpSpPr>
        <p:sp>
          <p:nvSpPr>
            <p:cNvPr id="10" name="Oval 9">
              <a:extLst>
                <a:ext uri="{FF2B5EF4-FFF2-40B4-BE49-F238E27FC236}">
                  <a16:creationId xmlns:a16="http://schemas.microsoft.com/office/drawing/2014/main" id="{7567CE8E-AD7A-BEDE-7D43-4F2561774537}"/>
                </a:ext>
              </a:extLst>
            </p:cNvPr>
            <p:cNvSpPr/>
            <p:nvPr/>
          </p:nvSpPr>
          <p:spPr>
            <a:xfrm>
              <a:off x="10112348" y="738519"/>
              <a:ext cx="1110600" cy="1110600"/>
            </a:xfrm>
            <a:prstGeom prst="ellipse">
              <a:avLst/>
            </a:prstGeom>
            <a:solidFill>
              <a:srgbClr val="C5B4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11" name="Picture 10" descr="A wrench and screwdriver on a black background&#10;&#10;Description automatically generated with medium confidence">
              <a:extLst>
                <a:ext uri="{FF2B5EF4-FFF2-40B4-BE49-F238E27FC236}">
                  <a16:creationId xmlns:a16="http://schemas.microsoft.com/office/drawing/2014/main" id="{081CBB52-335F-8D52-200D-2D007D689042}"/>
                </a:ext>
              </a:extLst>
            </p:cNvPr>
            <p:cNvPicPr/>
            <p:nvPr/>
          </p:nvPicPr>
          <p:blipFill>
            <a:blip r:embed="rId2"/>
            <a:stretch>
              <a:fillRect/>
            </a:stretch>
          </p:blipFill>
          <p:spPr>
            <a:xfrm>
              <a:off x="10315766" y="945273"/>
              <a:ext cx="694944" cy="694944"/>
            </a:xfrm>
            <a:prstGeom prst="rect">
              <a:avLst/>
            </a:prstGeom>
          </p:spPr>
        </p:pic>
      </p:grpSp>
    </p:spTree>
    <p:extLst>
      <p:ext uri="{BB962C8B-B14F-4D97-AF65-F5344CB8AC3E}">
        <p14:creationId xmlns:p14="http://schemas.microsoft.com/office/powerpoint/2010/main" val="445562361"/>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8">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2">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Pricing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3" name="Rounded Rectangle 3_1">
            <a:extLst>
              <a:ext uri="{FF2B5EF4-FFF2-40B4-BE49-F238E27FC236}">
                <a16:creationId xmlns:a16="http://schemas.microsoft.com/office/drawing/2014/main" id="{E9B8C20E-B8A8-8B4B-E6D5-102814292B16}"/>
              </a:ext>
            </a:extLst>
          </p:cNvPr>
          <p:cNvSpPr/>
          <p:nvPr userDrawn="1"/>
        </p:nvSpPr>
        <p:spPr>
          <a:xfrm>
            <a:off x="588261" y="1292745"/>
            <a:ext cx="10074975" cy="4749970"/>
          </a:xfrm>
          <a:prstGeom prst="roundRect">
            <a:avLst>
              <a:gd name="adj" fmla="val 6113"/>
            </a:avLst>
          </a:prstGeom>
          <a:solidFill>
            <a:schemeClr val="bg1"/>
          </a:solidFill>
          <a:ln>
            <a:noFill/>
          </a:ln>
          <a:effectLst>
            <a:outerShdw blurRad="190500" dist="38100" dir="8100000" sx="101000" sy="101000" algn="tr" rotWithShape="0">
              <a:srgbClr val="CAC5B8">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274320" rIns="274320" bIns="182880" rtlCol="0" anchor="t"/>
          <a:lstStyle/>
          <a:p>
            <a:pPr marL="0" marR="0" lvl="0" indent="0" algn="l" defTabSz="932742" rtl="0" eaLnBrk="1" fontAlgn="auto" latinLnBrk="0" hangingPunct="1">
              <a:lnSpc>
                <a:spcPct val="100000"/>
              </a:lnSpc>
              <a:spcBef>
                <a:spcPct val="20000"/>
              </a:spcBef>
              <a:spcAft>
                <a:spcPts val="0"/>
              </a:spcAft>
              <a:buClrTx/>
              <a:buSzPct val="90000"/>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grpSp>
        <p:nvGrpSpPr>
          <p:cNvPr id="4" name="Group 3">
            <a:extLst>
              <a:ext uri="{FF2B5EF4-FFF2-40B4-BE49-F238E27FC236}">
                <a16:creationId xmlns:a16="http://schemas.microsoft.com/office/drawing/2014/main" id="{EB724FB4-110F-14DB-C9A2-8DC893034C9B}"/>
              </a:ext>
              <a:ext uri="{C183D7F6-B498-43B3-948B-1728B52AA6E4}">
                <adec:decorative xmlns:adec="http://schemas.microsoft.com/office/drawing/2017/decorative" val="1"/>
              </a:ext>
            </a:extLst>
          </p:cNvPr>
          <p:cNvGrpSpPr/>
          <p:nvPr userDrawn="1"/>
        </p:nvGrpSpPr>
        <p:grpSpPr>
          <a:xfrm>
            <a:off x="10107938" y="893763"/>
            <a:ext cx="1110600" cy="1110600"/>
            <a:chOff x="1742946" y="2116300"/>
            <a:chExt cx="1110600" cy="1110600"/>
          </a:xfrm>
        </p:grpSpPr>
        <p:sp>
          <p:nvSpPr>
            <p:cNvPr id="6" name="Oval 5">
              <a:extLst>
                <a:ext uri="{FF2B5EF4-FFF2-40B4-BE49-F238E27FC236}">
                  <a16:creationId xmlns:a16="http://schemas.microsoft.com/office/drawing/2014/main" id="{CEC0BCC3-7EC5-6F81-B1AA-80A4894ABF0C}"/>
                </a:ext>
              </a:extLst>
            </p:cNvPr>
            <p:cNvSpPr/>
            <p:nvPr/>
          </p:nvSpPr>
          <p:spPr>
            <a:xfrm>
              <a:off x="1742946" y="2116300"/>
              <a:ext cx="1110600" cy="1110600"/>
            </a:xfrm>
            <a:prstGeom prst="ellipse">
              <a:avLst/>
            </a:prstGeom>
            <a:solidFill>
              <a:srgbClr val="FFA3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7" name="Picture 6">
              <a:extLst>
                <a:ext uri="{FF2B5EF4-FFF2-40B4-BE49-F238E27FC236}">
                  <a16:creationId xmlns:a16="http://schemas.microsoft.com/office/drawing/2014/main" id="{9D467AA4-32D7-985C-93B4-6A2CF9D380C2}"/>
                </a:ext>
              </a:extLst>
            </p:cNvPr>
            <p:cNvPicPr/>
            <p:nvPr/>
          </p:nvPicPr>
          <p:blipFill>
            <a:blip r:embed="rId2">
              <a:extLst>
                <a:ext uri="{28A0092B-C50C-407E-A947-70E740481C1C}">
                  <a14:useLocalDpi xmlns:a14="http://schemas.microsoft.com/office/drawing/2010/main" val="0"/>
                </a:ext>
              </a:extLst>
            </a:blip>
            <a:stretch>
              <a:fillRect/>
            </a:stretch>
          </p:blipFill>
          <p:spPr>
            <a:xfrm>
              <a:off x="2006529" y="2335581"/>
              <a:ext cx="613466" cy="613466"/>
            </a:xfrm>
            <a:prstGeom prst="rect">
              <a:avLst/>
            </a:prstGeom>
          </p:spPr>
        </p:pic>
      </p:grpSp>
    </p:spTree>
    <p:extLst>
      <p:ext uri="{BB962C8B-B14F-4D97-AF65-F5344CB8AC3E}">
        <p14:creationId xmlns:p14="http://schemas.microsoft.com/office/powerpoint/2010/main" val="3262096073"/>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8">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2">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column_Callout_with Image">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A0C1B43-5B0F-7090-B43D-4D154AC01AF9}"/>
              </a:ext>
              <a:ext uri="{C183D7F6-B498-43B3-948B-1728B52AA6E4}">
                <adec:decorative xmlns:adec="http://schemas.microsoft.com/office/drawing/2017/decorative" val="1"/>
              </a:ext>
            </a:extLst>
          </p:cNvPr>
          <p:cNvSpPr/>
          <p:nvPr userDrawn="1"/>
        </p:nvSpPr>
        <p:spPr bwMode="auto">
          <a:xfrm>
            <a:off x="1071532" y="6337300"/>
            <a:ext cx="2667000" cy="292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Footer Placeholder 2">
            <a:extLst>
              <a:ext uri="{FF2B5EF4-FFF2-40B4-BE49-F238E27FC236}">
                <a16:creationId xmlns:a16="http://schemas.microsoft.com/office/drawing/2014/main" id="{2E22E512-824E-5687-C33B-5B41FE43E981}"/>
              </a:ext>
            </a:extLst>
          </p:cNvPr>
          <p:cNvSpPr txBox="1">
            <a:spLocks/>
          </p:cNvSpPr>
          <p:nvPr userDrawn="1"/>
        </p:nvSpPr>
        <p:spPr>
          <a:xfrm>
            <a:off x="4356100"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dirty="0"/>
              <a:t>© Copyright Microsoft Corporation. All rights reserved.</a:t>
            </a: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A07B0D1-31C1-C209-CE85-DD1D42B62A74}"/>
              </a:ext>
            </a:extLst>
          </p:cNvPr>
          <p:cNvSpPr>
            <a:spLocks noGrp="1"/>
          </p:cNvSpPr>
          <p:nvPr>
            <p:ph type="pic" sz="quarter" idx="20" hasCustomPrompt="1"/>
          </p:nvPr>
        </p:nvSpPr>
        <p:spPr bwMode="ltGray">
          <a:xfrm>
            <a:off x="4064000" y="1292233"/>
            <a:ext cx="7535862" cy="3279768"/>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20" name="Text Placeholder 11">
            <a:extLst>
              <a:ext uri="{FF2B5EF4-FFF2-40B4-BE49-F238E27FC236}">
                <a16:creationId xmlns:a16="http://schemas.microsoft.com/office/drawing/2014/main" id="{B0CE4749-2B49-FDC6-1E4B-4745903086DB}"/>
              </a:ext>
            </a:extLst>
          </p:cNvPr>
          <p:cNvSpPr>
            <a:spLocks noGrp="1"/>
          </p:cNvSpPr>
          <p:nvPr>
            <p:ph type="body" sz="quarter" idx="22"/>
          </p:nvPr>
        </p:nvSpPr>
        <p:spPr>
          <a:xfrm>
            <a:off x="4064000" y="4830309"/>
            <a:ext cx="7535862" cy="184666"/>
          </a:xfrm>
          <a:prstGeom prst="rect">
            <a:avLst/>
          </a:prstGeom>
        </p:spPr>
        <p:txBody>
          <a:bodyPr anchor="t"/>
          <a:lstStyle>
            <a:lvl1pPr marL="0" indent="0">
              <a:spcBef>
                <a:spcPts val="0"/>
              </a:spcBef>
              <a:buNone/>
              <a:defRPr sz="1200">
                <a:solidFill>
                  <a:schemeClr val="tx1"/>
                </a:solidFill>
                <a:latin typeface="+mj-lt"/>
              </a:defRPr>
            </a:lvl1pPr>
          </a:lstStyle>
          <a:p>
            <a:pPr lvl="0"/>
            <a:r>
              <a:rPr lang="en-US"/>
              <a:t>Click to edit Master text styles</a:t>
            </a:r>
          </a:p>
        </p:txBody>
      </p:sp>
      <p:sp>
        <p:nvSpPr>
          <p:cNvPr id="23" name="Text Placeholder 3">
            <a:extLst>
              <a:ext uri="{FF2B5EF4-FFF2-40B4-BE49-F238E27FC236}">
                <a16:creationId xmlns:a16="http://schemas.microsoft.com/office/drawing/2014/main" id="{FEC9D9DE-CE99-5608-0152-4E27F1BE0034}"/>
              </a:ext>
            </a:extLst>
          </p:cNvPr>
          <p:cNvSpPr>
            <a:spLocks noGrp="1"/>
          </p:cNvSpPr>
          <p:nvPr>
            <p:ph type="body" sz="quarter" idx="33"/>
          </p:nvPr>
        </p:nvSpPr>
        <p:spPr>
          <a:xfrm>
            <a:off x="4073063" y="5231647"/>
            <a:ext cx="7526800"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5" name="Rectangle: Single Corner Rounded 4">
            <a:extLst>
              <a:ext uri="{FF2B5EF4-FFF2-40B4-BE49-F238E27FC236}">
                <a16:creationId xmlns:a16="http://schemas.microsoft.com/office/drawing/2014/main" id="{F30B2090-3FEF-BD7A-3D1A-F15263CED050}"/>
              </a:ext>
              <a:ext uri="{C183D7F6-B498-43B3-948B-1728B52AA6E4}">
                <adec:decorative xmlns:adec="http://schemas.microsoft.com/office/drawing/2017/decorative" val="1"/>
              </a:ext>
            </a:extLst>
          </p:cNvPr>
          <p:cNvSpPr/>
          <p:nvPr userDrawn="1"/>
        </p:nvSpPr>
        <p:spPr bwMode="auto">
          <a:xfrm>
            <a:off x="-1" y="1292232"/>
            <a:ext cx="3121026" cy="5565768"/>
          </a:xfrm>
          <a:prstGeom prst="round1Rect">
            <a:avLst>
              <a:gd name="adj" fmla="val 6737"/>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ext Placeholder 11">
            <a:extLst>
              <a:ext uri="{FF2B5EF4-FFF2-40B4-BE49-F238E27FC236}">
                <a16:creationId xmlns:a16="http://schemas.microsoft.com/office/drawing/2014/main" id="{69AA33E8-65E2-5482-066C-B301F74B3FCC}"/>
              </a:ext>
            </a:extLst>
          </p:cNvPr>
          <p:cNvSpPr>
            <a:spLocks noGrp="1"/>
          </p:cNvSpPr>
          <p:nvPr>
            <p:ph type="body" sz="quarter" idx="34"/>
          </p:nvPr>
        </p:nvSpPr>
        <p:spPr>
          <a:xfrm>
            <a:off x="588262" y="2210101"/>
            <a:ext cx="2113253" cy="492443"/>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Tree>
    <p:extLst>
      <p:ext uri="{BB962C8B-B14F-4D97-AF65-F5344CB8AC3E}">
        <p14:creationId xmlns:p14="http://schemas.microsoft.com/office/powerpoint/2010/main" val="352633016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0">
          <p15:clr>
            <a:srgbClr val="954F72"/>
          </p15:clr>
        </p15:guide>
        <p15:guide id="6" pos="1372">
          <p15:clr>
            <a:srgbClr val="954F72"/>
          </p15:clr>
        </p15:guide>
        <p15:guide id="7" pos="1560">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20">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Learn Clickdown">
    <p:bg>
      <p:bgPr>
        <a:solidFill>
          <a:srgbClr val="E8E6DF"/>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E890A9B-98DE-E407-1677-225E1CB27E04}"/>
              </a:ext>
              <a:ext uri="{C183D7F6-B498-43B3-948B-1728B52AA6E4}">
                <adec:decorative xmlns:adec="http://schemas.microsoft.com/office/drawing/2017/decorative" val="1"/>
              </a:ext>
            </a:extLst>
          </p:cNvPr>
          <p:cNvSpPr/>
          <p:nvPr userDrawn="1"/>
        </p:nvSpPr>
        <p:spPr bwMode="auto">
          <a:xfrm>
            <a:off x="1887" y="0"/>
            <a:ext cx="6891565"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Top Corners Rounded 1">
            <a:extLst>
              <a:ext uri="{FF2B5EF4-FFF2-40B4-BE49-F238E27FC236}">
                <a16:creationId xmlns:a16="http://schemas.microsoft.com/office/drawing/2014/main" id="{960FA2C5-0F45-1F96-1312-4AD604060381}"/>
              </a:ext>
              <a:ext uri="{C183D7F6-B498-43B3-948B-1728B52AA6E4}">
                <adec:decorative xmlns:adec="http://schemas.microsoft.com/office/drawing/2017/decorative" val="1"/>
              </a:ext>
            </a:extLst>
          </p:cNvPr>
          <p:cNvSpPr>
            <a:spLocks/>
          </p:cNvSpPr>
          <p:nvPr userDrawn="1"/>
        </p:nvSpPr>
        <p:spPr bwMode="auto">
          <a:xfrm rot="16200000" flipH="1">
            <a:off x="7958667" y="1348398"/>
            <a:ext cx="3793070" cy="4707465"/>
          </a:xfrm>
          <a:prstGeom prst="round2SameRect">
            <a:avLst>
              <a:gd name="adj1" fmla="val 2163"/>
              <a:gd name="adj2" fmla="val 0"/>
            </a:avLst>
          </a:prstGeom>
          <a:solidFill>
            <a:srgbClr val="E8E6DF"/>
          </a:solidFill>
          <a:ln w="6350">
            <a:noFill/>
          </a:ln>
          <a:effectLst>
            <a:outerShdw blurRad="127000" dist="76200" dir="9600000" algn="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none" lIns="274320" tIns="0" rIns="27432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30000" noProof="0">
              <a:ln>
                <a:noFill/>
              </a:ln>
              <a:solidFill>
                <a:srgbClr val="FFFFFF"/>
              </a:solidFill>
              <a:effectLst/>
              <a:uLnTx/>
              <a:uFillTx/>
              <a:latin typeface="Segoe UI"/>
              <a:ea typeface="+mn-ea"/>
              <a:cs typeface="+mn-cs"/>
            </a:endParaRPr>
          </a:p>
        </p:txBody>
      </p:sp>
      <p:pic>
        <p:nvPicPr>
          <p:cNvPr id="3" name="Picture 2">
            <a:extLst>
              <a:ext uri="{FF2B5EF4-FFF2-40B4-BE49-F238E27FC236}">
                <a16:creationId xmlns:a16="http://schemas.microsoft.com/office/drawing/2014/main" id="{C7858406-DE31-8249-0E02-6D12B1500EBC}"/>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7458887" y="1759165"/>
            <a:ext cx="4737876" cy="3870680"/>
          </a:xfrm>
          <a:prstGeom prst="rect">
            <a:avLst/>
          </a:prstGeom>
          <a:noFill/>
          <a:ln w="38100">
            <a:noFill/>
          </a:ln>
          <a:effectLst/>
        </p:spPr>
      </p:pic>
      <p:sp>
        <p:nvSpPr>
          <p:cNvPr id="4" name="Picture Placeholder" descr="This photo is a 'placeholder' only. Drag or drop your photo here, or click and tap the center to insert a photo.">
            <a:extLst>
              <a:ext uri="{FF2B5EF4-FFF2-40B4-BE49-F238E27FC236}">
                <a16:creationId xmlns:a16="http://schemas.microsoft.com/office/drawing/2014/main" id="{D5402C46-D31C-FDEF-C231-716FBE6417FF}"/>
              </a:ext>
            </a:extLst>
          </p:cNvPr>
          <p:cNvSpPr>
            <a:spLocks noGrp="1"/>
          </p:cNvSpPr>
          <p:nvPr>
            <p:ph type="pic" sz="quarter" idx="20" hasCustomPrompt="1"/>
          </p:nvPr>
        </p:nvSpPr>
        <p:spPr bwMode="ltGray">
          <a:xfrm>
            <a:off x="7724775" y="2041526"/>
            <a:ext cx="4467225" cy="3311524"/>
          </a:xfrm>
          <a:prstGeom prst="rect">
            <a:avLst/>
          </a:prstGeom>
          <a:solidFill>
            <a:srgbClr val="F4F4F7"/>
          </a:solidFill>
          <a:ln>
            <a:noFill/>
          </a:ln>
        </p:spPr>
        <p:txBody>
          <a:bodyPr lIns="914400" tIns="0" rIns="914400" bIns="146304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website screenshot here or click or tap icon below to insert</a:t>
            </a:r>
          </a:p>
          <a:p>
            <a:endParaRPr lang="en-US"/>
          </a:p>
          <a:p>
            <a:endParaRPr lang="en-US"/>
          </a:p>
        </p:txBody>
      </p:sp>
      <p:sp>
        <p:nvSpPr>
          <p:cNvPr id="5" name="Title 1">
            <a:extLst>
              <a:ext uri="{FF2B5EF4-FFF2-40B4-BE49-F238E27FC236}">
                <a16:creationId xmlns:a16="http://schemas.microsoft.com/office/drawing/2014/main" id="{7B5F9DFC-8F86-66C5-68A6-019BCDEDB8C2}"/>
              </a:ext>
            </a:extLst>
          </p:cNvPr>
          <p:cNvSpPr>
            <a:spLocks noGrp="1"/>
          </p:cNvSpPr>
          <p:nvPr>
            <p:ph type="title"/>
          </p:nvPr>
        </p:nvSpPr>
        <p:spPr>
          <a:xfrm>
            <a:off x="588262" y="585216"/>
            <a:ext cx="5652201"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10" name="Text Placeholder 11">
            <a:extLst>
              <a:ext uri="{FF2B5EF4-FFF2-40B4-BE49-F238E27FC236}">
                <a16:creationId xmlns:a16="http://schemas.microsoft.com/office/drawing/2014/main" id="{5FD7D075-9E51-3CE8-5505-AE5C8CAB0439}"/>
              </a:ext>
            </a:extLst>
          </p:cNvPr>
          <p:cNvSpPr>
            <a:spLocks noGrp="1"/>
          </p:cNvSpPr>
          <p:nvPr>
            <p:ph type="body" sz="quarter" idx="16"/>
          </p:nvPr>
        </p:nvSpPr>
        <p:spPr>
          <a:xfrm>
            <a:off x="584199" y="1594155"/>
            <a:ext cx="5654573"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11" name="Text Placeholder 3">
            <a:extLst>
              <a:ext uri="{FF2B5EF4-FFF2-40B4-BE49-F238E27FC236}">
                <a16:creationId xmlns:a16="http://schemas.microsoft.com/office/drawing/2014/main" id="{F4BA9016-5747-B1D1-36DE-145A4E94C4B2}"/>
              </a:ext>
            </a:extLst>
          </p:cNvPr>
          <p:cNvSpPr>
            <a:spLocks noGrp="1"/>
          </p:cNvSpPr>
          <p:nvPr>
            <p:ph type="body" sz="quarter" idx="15"/>
          </p:nvPr>
        </p:nvSpPr>
        <p:spPr>
          <a:xfrm>
            <a:off x="586389" y="2085764"/>
            <a:ext cx="565220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7" name="Footer Placeholder 2">
            <a:extLst>
              <a:ext uri="{FF2B5EF4-FFF2-40B4-BE49-F238E27FC236}">
                <a16:creationId xmlns:a16="http://schemas.microsoft.com/office/drawing/2014/main" id="{6F36D75B-95FF-2F0D-75F2-EF58B69B29D9}"/>
              </a:ext>
            </a:extLst>
          </p:cNvPr>
          <p:cNvSpPr txBox="1">
            <a:spLocks/>
          </p:cNvSpPr>
          <p:nvPr userDrawn="1"/>
        </p:nvSpPr>
        <p:spPr>
          <a:xfrm>
            <a:off x="579438"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dirty="0"/>
              <a:t>© Copyright Microsoft Corporation. All rights reserved.</a:t>
            </a:r>
          </a:p>
        </p:txBody>
      </p:sp>
    </p:spTree>
    <p:extLst>
      <p:ext uri="{BB962C8B-B14F-4D97-AF65-F5344CB8AC3E}">
        <p14:creationId xmlns:p14="http://schemas.microsoft.com/office/powerpoint/2010/main" val="253078579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12">
          <p15:clr>
            <a:srgbClr val="5ACBF0"/>
          </p15:clr>
        </p15:guide>
        <p15:guide id="29" orient="horz" pos="1272">
          <p15:clr>
            <a:srgbClr val="5ACBF0"/>
          </p15:clr>
        </p15:guide>
        <p15:guide id="30" orient="horz" pos="288">
          <p15:clr>
            <a:srgbClr val="5ACBF0"/>
          </p15:clr>
        </p15:guide>
        <p15:guide id="31" orient="horz" pos="3600">
          <p15:clr>
            <a:srgbClr val="FBAE40"/>
          </p15:clr>
        </p15:guide>
        <p15:guide id="32" orient="horz" pos="3408">
          <p15:clr>
            <a:srgbClr val="FBAE40"/>
          </p15:clr>
        </p15:guide>
        <p15:guide id="33" pos="108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nk_with Hea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vert="horz" wrap="square" lIns="0" tIns="0" rIns="0" bIns="0" rtlCol="0" anchor="t">
            <a:spAutoFit/>
          </a:bodyPr>
          <a:lstStyle>
            <a:lvl1pPr>
              <a:defRPr lang="en-US" i="0" dirty="0">
                <a:cs typeface="Segoe UI Semibold" panose="020B0502040204020203" pitchFamily="34" charset="0"/>
              </a:defRPr>
            </a:lvl1pPr>
          </a:lstStyle>
          <a:p>
            <a:pPr lvl="0"/>
            <a:r>
              <a:rPr lang="en-US" dirty="0"/>
              <a:t>Click to edit Master title style</a:t>
            </a:r>
          </a:p>
        </p:txBody>
      </p:sp>
    </p:spTree>
    <p:extLst>
      <p:ext uri="{BB962C8B-B14F-4D97-AF65-F5344CB8AC3E}">
        <p14:creationId xmlns:p14="http://schemas.microsoft.com/office/powerpoint/2010/main" val="1749532681"/>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nk_with Head_Off-white">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Tree>
    <p:extLst>
      <p:ext uri="{BB962C8B-B14F-4D97-AF65-F5344CB8AC3E}">
        <p14:creationId xmlns:p14="http://schemas.microsoft.com/office/powerpoint/2010/main" val="2429945250"/>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_with Head_WmGray">
    <p:bg>
      <p:bgPr>
        <a:solidFill>
          <a:srgbClr val="E8E6D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vert="horz" wrap="square" lIns="0" tIns="0" rIns="0" bIns="0" rtlCol="0" anchor="t">
            <a:spAutoFit/>
          </a:bodyPr>
          <a:lstStyle>
            <a:lvl1pPr>
              <a:defRPr lang="en-US" i="0" dirty="0">
                <a:cs typeface="Segoe UI Semibold" panose="020B0502040204020203" pitchFamily="34" charset="0"/>
              </a:defRPr>
            </a:lvl1pPr>
          </a:lstStyle>
          <a:p>
            <a:pPr lvl="0"/>
            <a:r>
              <a:rPr lang="en-US" dirty="0"/>
              <a:t>Click to edit Master title style</a:t>
            </a:r>
          </a:p>
        </p:txBody>
      </p:sp>
    </p:spTree>
    <p:extLst>
      <p:ext uri="{BB962C8B-B14F-4D97-AF65-F5344CB8AC3E}">
        <p14:creationId xmlns:p14="http://schemas.microsoft.com/office/powerpoint/2010/main" val="1238217156"/>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column contain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3" name="Rounded Rectangle 3_1">
            <a:extLst>
              <a:ext uri="{FF2B5EF4-FFF2-40B4-BE49-F238E27FC236}">
                <a16:creationId xmlns:a16="http://schemas.microsoft.com/office/drawing/2014/main" id="{E9B8C20E-B8A8-8B4B-E6D5-102814292B16}"/>
              </a:ext>
            </a:extLst>
          </p:cNvPr>
          <p:cNvSpPr/>
          <p:nvPr userDrawn="1"/>
        </p:nvSpPr>
        <p:spPr>
          <a:xfrm>
            <a:off x="588261" y="1292745"/>
            <a:ext cx="10074975" cy="4749970"/>
          </a:xfrm>
          <a:prstGeom prst="roundRect">
            <a:avLst>
              <a:gd name="adj" fmla="val 6113"/>
            </a:avLst>
          </a:prstGeom>
          <a:solidFill>
            <a:schemeClr val="bg1"/>
          </a:solidFill>
          <a:ln>
            <a:noFill/>
          </a:ln>
          <a:effectLst>
            <a:outerShdw blurRad="190500" dist="38100" dir="8100000" sx="101000" sy="101000" algn="tr" rotWithShape="0">
              <a:srgbClr val="CAC5B8">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274320" rIns="274320" bIns="182880" rtlCol="0" anchor="t"/>
          <a:lstStyle/>
          <a:p>
            <a:pPr marL="0" marR="0" lvl="0" indent="0" algn="l" defTabSz="932742" rtl="0" eaLnBrk="1" fontAlgn="auto" latinLnBrk="0" hangingPunct="1">
              <a:lnSpc>
                <a:spcPct val="100000"/>
              </a:lnSpc>
              <a:spcBef>
                <a:spcPct val="20000"/>
              </a:spcBef>
              <a:spcAft>
                <a:spcPts val="0"/>
              </a:spcAft>
              <a:buClrTx/>
              <a:buSzPct val="90000"/>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sp>
        <p:nvSpPr>
          <p:cNvPr id="4" name="Text Placeholder 11">
            <a:extLst>
              <a:ext uri="{FF2B5EF4-FFF2-40B4-BE49-F238E27FC236}">
                <a16:creationId xmlns:a16="http://schemas.microsoft.com/office/drawing/2014/main" id="{E5A14A0B-79D6-45AE-7A4C-9DC7D8DBDE0E}"/>
              </a:ext>
            </a:extLst>
          </p:cNvPr>
          <p:cNvSpPr>
            <a:spLocks noGrp="1"/>
          </p:cNvSpPr>
          <p:nvPr>
            <p:ph type="body" sz="quarter" idx="17"/>
          </p:nvPr>
        </p:nvSpPr>
        <p:spPr>
          <a:xfrm>
            <a:off x="1235075" y="1771955"/>
            <a:ext cx="8778782"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6" name="Text Placeholder 3">
            <a:extLst>
              <a:ext uri="{FF2B5EF4-FFF2-40B4-BE49-F238E27FC236}">
                <a16:creationId xmlns:a16="http://schemas.microsoft.com/office/drawing/2014/main" id="{E26E60A9-6B1B-0504-9AD9-98C3212D1BE2}"/>
              </a:ext>
            </a:extLst>
          </p:cNvPr>
          <p:cNvSpPr>
            <a:spLocks noGrp="1"/>
          </p:cNvSpPr>
          <p:nvPr>
            <p:ph type="body" sz="quarter" idx="15"/>
          </p:nvPr>
        </p:nvSpPr>
        <p:spPr>
          <a:xfrm>
            <a:off x="1237265" y="2263564"/>
            <a:ext cx="8775098"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730119059"/>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Agenda_2-column">
    <p:bg>
      <p:bgPr>
        <a:solidFill>
          <a:srgbClr val="E8E6D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hasCustomPrompt="1"/>
          </p:nvPr>
        </p:nvSpPr>
        <p:spPr>
          <a:xfrm>
            <a:off x="588262" y="585216"/>
            <a:ext cx="8193024" cy="492443"/>
          </a:xfrm>
        </p:spPr>
        <p:txBody>
          <a:bodyPr/>
          <a:lstStyle>
            <a:lvl1pPr>
              <a:defRPr sz="3200" b="0" i="0">
                <a:solidFill>
                  <a:schemeClr val="tx1"/>
                </a:solidFill>
                <a:latin typeface="+mj-lt"/>
                <a:cs typeface="Segoe UI Semibold" panose="020B0502040204020203" pitchFamily="34" charset="0"/>
              </a:defRPr>
            </a:lvl1pPr>
          </a:lstStyle>
          <a:p>
            <a:r>
              <a:rPr lang="en-US"/>
              <a:t>Agenda</a:t>
            </a:r>
          </a:p>
        </p:txBody>
      </p:sp>
      <p:cxnSp>
        <p:nvCxnSpPr>
          <p:cNvPr id="4" name="Straight Connector 3">
            <a:extLst>
              <a:ext uri="{FF2B5EF4-FFF2-40B4-BE49-F238E27FC236}">
                <a16:creationId xmlns:a16="http://schemas.microsoft.com/office/drawing/2014/main" id="{F340DCC4-9FA9-09C4-BB96-6B9979AA256C}"/>
              </a:ext>
              <a:ext uri="{C183D7F6-B498-43B3-948B-1728B52AA6E4}">
                <adec:decorative xmlns:adec="http://schemas.microsoft.com/office/drawing/2017/decorative" val="1"/>
              </a:ext>
            </a:extLst>
          </p:cNvPr>
          <p:cNvCxnSpPr>
            <a:cxnSpLocks/>
          </p:cNvCxnSpPr>
          <p:nvPr userDrawn="1"/>
        </p:nvCxnSpPr>
        <p:spPr>
          <a:xfrm>
            <a:off x="585216" y="1289050"/>
            <a:ext cx="3182112" cy="0"/>
          </a:xfrm>
          <a:prstGeom prst="line">
            <a:avLst/>
          </a:prstGeom>
          <a:ln w="76200" cap="rnd">
            <a:gradFill>
              <a:gsLst>
                <a:gs pos="0">
                  <a:schemeClr val="accent3"/>
                </a:gs>
                <a:gs pos="97531">
                  <a:srgbClr val="8DC8E8"/>
                </a:gs>
                <a:gs pos="48000">
                  <a:schemeClr val="accent2"/>
                </a:gs>
                <a:gs pos="22000">
                  <a:srgbClr val="F4364C"/>
                </a:gs>
              </a:gsLst>
              <a:lin ang="39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3">
            <a:extLst>
              <a:ext uri="{FF2B5EF4-FFF2-40B4-BE49-F238E27FC236}">
                <a16:creationId xmlns:a16="http://schemas.microsoft.com/office/drawing/2014/main" id="{4D82F77F-F413-CFB2-A490-42936771DAD7}"/>
              </a:ext>
            </a:extLst>
          </p:cNvPr>
          <p:cNvSpPr>
            <a:spLocks noGrp="1"/>
          </p:cNvSpPr>
          <p:nvPr>
            <p:ph type="body" sz="quarter" idx="17"/>
          </p:nvPr>
        </p:nvSpPr>
        <p:spPr>
          <a:xfrm>
            <a:off x="586389" y="1818177"/>
            <a:ext cx="4719695" cy="338554"/>
          </a:xfrm>
          <a:prstGeom prst="rect">
            <a:avLst/>
          </a:prstGeom>
        </p:spPr>
        <p:txBody>
          <a:bodyPr vert="horz" wrap="square" lIns="0" tIns="0" rIns="0" bIns="0" rtlCol="0">
            <a:spAutoFit/>
          </a:bodyPr>
          <a:lstStyle>
            <a:lvl1pPr>
              <a:defRPr lang="en-US" sz="2200"/>
            </a:lvl1pPr>
          </a:lstStyle>
          <a:p>
            <a:pPr marL="215900" lvl="0" indent="-215900">
              <a:spcBef>
                <a:spcPts val="0"/>
              </a:spcBef>
              <a:spcAft>
                <a:spcPts val="1200"/>
              </a:spcAft>
            </a:pPr>
            <a:r>
              <a:rPr lang="en-US"/>
              <a:t>Click to edit Master text styles</a:t>
            </a:r>
          </a:p>
        </p:txBody>
      </p:sp>
      <p:sp>
        <p:nvSpPr>
          <p:cNvPr id="6" name="Text Placeholder 3">
            <a:extLst>
              <a:ext uri="{FF2B5EF4-FFF2-40B4-BE49-F238E27FC236}">
                <a16:creationId xmlns:a16="http://schemas.microsoft.com/office/drawing/2014/main" id="{6F9FBD2C-38D6-C1BF-620A-300B1F4C5CF2}"/>
              </a:ext>
            </a:extLst>
          </p:cNvPr>
          <p:cNvSpPr>
            <a:spLocks noGrp="1"/>
          </p:cNvSpPr>
          <p:nvPr>
            <p:ph type="body" sz="quarter" idx="18"/>
          </p:nvPr>
        </p:nvSpPr>
        <p:spPr>
          <a:xfrm>
            <a:off x="6891338" y="1818177"/>
            <a:ext cx="4719695" cy="338554"/>
          </a:xfrm>
          <a:prstGeom prst="rect">
            <a:avLst/>
          </a:prstGeom>
        </p:spPr>
        <p:txBody>
          <a:bodyPr vert="horz" wrap="square" lIns="0" tIns="0" rIns="0" bIns="0" rtlCol="0">
            <a:spAutoFit/>
          </a:bodyPr>
          <a:lstStyle>
            <a:lvl1pPr>
              <a:defRPr lang="en-US" sz="2200"/>
            </a:lvl1pPr>
          </a:lstStyle>
          <a:p>
            <a:pPr marL="215900" lvl="0" indent="-215900">
              <a:spcBef>
                <a:spcPts val="0"/>
              </a:spcBef>
              <a:spcAft>
                <a:spcPts val="1200"/>
              </a:spcAft>
            </a:pPr>
            <a:r>
              <a:rPr lang="en-US"/>
              <a:t>Click to edit Master text styles</a:t>
            </a:r>
          </a:p>
        </p:txBody>
      </p:sp>
    </p:spTree>
    <p:extLst>
      <p:ext uri="{BB962C8B-B14F-4D97-AF65-F5344CB8AC3E}">
        <p14:creationId xmlns:p14="http://schemas.microsoft.com/office/powerpoint/2010/main" val="386761081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0">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12">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2">
          <p15:clr>
            <a:srgbClr val="954F72"/>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Knowledge Chec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3" name="Rounded Rectangle 3_1">
            <a:extLst>
              <a:ext uri="{FF2B5EF4-FFF2-40B4-BE49-F238E27FC236}">
                <a16:creationId xmlns:a16="http://schemas.microsoft.com/office/drawing/2014/main" id="{E9B8C20E-B8A8-8B4B-E6D5-102814292B16}"/>
              </a:ext>
            </a:extLst>
          </p:cNvPr>
          <p:cNvSpPr/>
          <p:nvPr userDrawn="1"/>
        </p:nvSpPr>
        <p:spPr>
          <a:xfrm>
            <a:off x="588261" y="1292745"/>
            <a:ext cx="10074975" cy="4749970"/>
          </a:xfrm>
          <a:prstGeom prst="roundRect">
            <a:avLst>
              <a:gd name="adj" fmla="val 6113"/>
            </a:avLst>
          </a:prstGeom>
          <a:solidFill>
            <a:schemeClr val="bg1"/>
          </a:solidFill>
          <a:ln>
            <a:noFill/>
          </a:ln>
          <a:effectLst>
            <a:outerShdw blurRad="190500" dist="38100" dir="8100000" sx="101000" sy="101000" algn="tr" rotWithShape="0">
              <a:srgbClr val="CAC5B8">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274320" rIns="274320" bIns="182880" rtlCol="0" anchor="t"/>
          <a:lstStyle/>
          <a:p>
            <a:pPr marL="0" marR="0" lvl="0" indent="0" algn="l" defTabSz="932742" rtl="0" eaLnBrk="1" fontAlgn="auto" latinLnBrk="0" hangingPunct="1">
              <a:lnSpc>
                <a:spcPct val="100000"/>
              </a:lnSpc>
              <a:spcBef>
                <a:spcPct val="20000"/>
              </a:spcBef>
              <a:spcAft>
                <a:spcPts val="0"/>
              </a:spcAft>
              <a:buClrTx/>
              <a:buSzPct val="90000"/>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sp>
        <p:nvSpPr>
          <p:cNvPr id="4" name="Text Placeholder 11">
            <a:extLst>
              <a:ext uri="{FF2B5EF4-FFF2-40B4-BE49-F238E27FC236}">
                <a16:creationId xmlns:a16="http://schemas.microsoft.com/office/drawing/2014/main" id="{E5A14A0B-79D6-45AE-7A4C-9DC7D8DBDE0E}"/>
              </a:ext>
            </a:extLst>
          </p:cNvPr>
          <p:cNvSpPr>
            <a:spLocks noGrp="1"/>
          </p:cNvSpPr>
          <p:nvPr>
            <p:ph type="body" sz="quarter" idx="17"/>
          </p:nvPr>
        </p:nvSpPr>
        <p:spPr>
          <a:xfrm>
            <a:off x="1235075" y="1594151"/>
            <a:ext cx="8778782" cy="399973"/>
          </a:xfrm>
          <a:prstGeom prst="rect">
            <a:avLst/>
          </a:prstGeom>
        </p:spPr>
        <p:txBody>
          <a:bodyPr anchor="t"/>
          <a:lstStyle>
            <a:lvl1pPr marL="0" indent="0">
              <a:spcBef>
                <a:spcPts val="0"/>
              </a:spcBef>
              <a:buNone/>
              <a:defRPr lang="en-US" sz="1400" kern="1200" spc="0" baseline="0" dirty="0" smtClean="0">
                <a:solidFill>
                  <a:schemeClr val="tx1"/>
                </a:solidFill>
                <a:latin typeface="+mj-lt"/>
                <a:ea typeface="+mn-ea"/>
                <a:cs typeface="Segoe UI" panose="020B0502040204020203" pitchFamily="34" charset="0"/>
              </a:defRPr>
            </a:lvl1pPr>
          </a:lstStyle>
          <a:p>
            <a:pPr lvl="0"/>
            <a:r>
              <a:rPr lang="en-US"/>
              <a:t>Click to edit Master text styles</a:t>
            </a:r>
          </a:p>
          <a:p>
            <a:pPr lvl="0"/>
            <a:endParaRPr lang="en-US"/>
          </a:p>
        </p:txBody>
      </p:sp>
      <p:sp>
        <p:nvSpPr>
          <p:cNvPr id="6" name="Text Placeholder 3">
            <a:extLst>
              <a:ext uri="{FF2B5EF4-FFF2-40B4-BE49-F238E27FC236}">
                <a16:creationId xmlns:a16="http://schemas.microsoft.com/office/drawing/2014/main" id="{E26E60A9-6B1B-0504-9AD9-98C3212D1BE2}"/>
              </a:ext>
            </a:extLst>
          </p:cNvPr>
          <p:cNvSpPr>
            <a:spLocks noGrp="1"/>
          </p:cNvSpPr>
          <p:nvPr>
            <p:ph type="body" sz="quarter" idx="15"/>
          </p:nvPr>
        </p:nvSpPr>
        <p:spPr>
          <a:xfrm>
            <a:off x="1237265" y="1994124"/>
            <a:ext cx="8775098" cy="215444"/>
          </a:xfrm>
          <a:prstGeom prst="rect">
            <a:avLst/>
          </a:prstGeom>
        </p:spPr>
        <p:txBody>
          <a:bodyPr wrap="square" lIns="91440">
            <a:spAutoFit/>
          </a:bodyPr>
          <a:lstStyle>
            <a:lvl1pPr marL="137160" indent="-137160">
              <a:buFont typeface="Segoe UI" panose="020B0502040204020203" pitchFamily="34" charset="0"/>
              <a:buChar char="⃣"/>
              <a:defRPr sz="1400">
                <a:solidFill>
                  <a:schemeClr val="tx1"/>
                </a:solidFill>
              </a:defRPr>
            </a:lvl1pPr>
            <a:lvl2pPr marL="265176" indent="-128016">
              <a:buFont typeface="Segoe UI" panose="020B0502040204020203" pitchFamily="34" charset="0"/>
              <a:buChar char="⃣"/>
              <a:defRPr>
                <a:solidFill>
                  <a:schemeClr val="tx1"/>
                </a:solidFill>
              </a:defRPr>
            </a:lvl2pPr>
            <a:lvl3pPr marL="384048" indent="-118872">
              <a:buFont typeface="Segoe UI" panose="020B0502040204020203"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grpSp>
        <p:nvGrpSpPr>
          <p:cNvPr id="7" name="Group 6">
            <a:extLst>
              <a:ext uri="{FF2B5EF4-FFF2-40B4-BE49-F238E27FC236}">
                <a16:creationId xmlns:a16="http://schemas.microsoft.com/office/drawing/2014/main" id="{4AAEF9DE-7B32-1B2A-6337-669A0D5B5567}"/>
              </a:ext>
              <a:ext uri="{C183D7F6-B498-43B3-948B-1728B52AA6E4}">
                <adec:decorative xmlns:adec="http://schemas.microsoft.com/office/drawing/2017/decorative" val="1"/>
              </a:ext>
            </a:extLst>
          </p:cNvPr>
          <p:cNvGrpSpPr/>
          <p:nvPr userDrawn="1"/>
        </p:nvGrpSpPr>
        <p:grpSpPr>
          <a:xfrm>
            <a:off x="10107938" y="893763"/>
            <a:ext cx="1110600" cy="1110600"/>
            <a:chOff x="5540700" y="2116300"/>
            <a:chExt cx="1110600" cy="1110600"/>
          </a:xfrm>
        </p:grpSpPr>
        <p:sp>
          <p:nvSpPr>
            <p:cNvPr id="8" name="Oval 7">
              <a:extLst>
                <a:ext uri="{FF2B5EF4-FFF2-40B4-BE49-F238E27FC236}">
                  <a16:creationId xmlns:a16="http://schemas.microsoft.com/office/drawing/2014/main" id="{BF3C713F-0819-4E66-4E37-3D4AEBB16C45}"/>
                </a:ext>
              </a:extLst>
            </p:cNvPr>
            <p:cNvSpPr/>
            <p:nvPr/>
          </p:nvSpPr>
          <p:spPr>
            <a:xfrm>
              <a:off x="5540700" y="2116300"/>
              <a:ext cx="1110600" cy="11106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9" name="Picture 8">
              <a:extLst>
                <a:ext uri="{FF2B5EF4-FFF2-40B4-BE49-F238E27FC236}">
                  <a16:creationId xmlns:a16="http://schemas.microsoft.com/office/drawing/2014/main" id="{66B6D0E4-ABDA-CFF0-8DBA-13CB318211E8}"/>
                </a:ext>
              </a:extLst>
            </p:cNvPr>
            <p:cNvPicPr/>
            <p:nvPr/>
          </p:nvPicPr>
          <p:blipFill>
            <a:blip r:embed="rId2"/>
            <a:srcRect/>
            <a:stretch/>
          </p:blipFill>
          <p:spPr>
            <a:xfrm>
              <a:off x="5749602" y="2325202"/>
              <a:ext cx="692796" cy="692796"/>
            </a:xfrm>
            <a:prstGeom prst="rect">
              <a:avLst/>
            </a:prstGeom>
            <a:noFill/>
          </p:spPr>
        </p:pic>
      </p:grpSp>
      <p:sp>
        <p:nvSpPr>
          <p:cNvPr id="12" name="Text Placeholder 11">
            <a:extLst>
              <a:ext uri="{FF2B5EF4-FFF2-40B4-BE49-F238E27FC236}">
                <a16:creationId xmlns:a16="http://schemas.microsoft.com/office/drawing/2014/main" id="{EA7BF95A-A491-AA6A-78B7-D238998E4354}"/>
              </a:ext>
            </a:extLst>
          </p:cNvPr>
          <p:cNvSpPr>
            <a:spLocks noGrp="1"/>
          </p:cNvSpPr>
          <p:nvPr>
            <p:ph type="body" sz="quarter" idx="20"/>
          </p:nvPr>
        </p:nvSpPr>
        <p:spPr>
          <a:xfrm>
            <a:off x="1235075" y="4492432"/>
            <a:ext cx="8778782" cy="406322"/>
          </a:xfrm>
          <a:prstGeom prst="rect">
            <a:avLst/>
          </a:prstGeom>
        </p:spPr>
        <p:txBody>
          <a:bodyPr anchor="t"/>
          <a:lstStyle>
            <a:lvl1pPr marL="0" indent="0">
              <a:spcBef>
                <a:spcPts val="0"/>
              </a:spcBef>
              <a:buNone/>
              <a:defRPr sz="1400">
                <a:solidFill>
                  <a:schemeClr val="tx1"/>
                </a:solidFill>
                <a:latin typeface="+mj-lt"/>
              </a:defRPr>
            </a:lvl1pPr>
          </a:lstStyle>
          <a:p>
            <a:pPr lvl="0"/>
            <a:r>
              <a:rPr lang="en-US"/>
              <a:t>Click to edit Master text styles</a:t>
            </a:r>
          </a:p>
        </p:txBody>
      </p:sp>
      <p:sp>
        <p:nvSpPr>
          <p:cNvPr id="13" name="Text Placeholder 3">
            <a:extLst>
              <a:ext uri="{FF2B5EF4-FFF2-40B4-BE49-F238E27FC236}">
                <a16:creationId xmlns:a16="http://schemas.microsoft.com/office/drawing/2014/main" id="{FC885C31-00F8-2C8C-ACC7-B0A21820E6E2}"/>
              </a:ext>
            </a:extLst>
          </p:cNvPr>
          <p:cNvSpPr>
            <a:spLocks noGrp="1"/>
          </p:cNvSpPr>
          <p:nvPr>
            <p:ph type="body" sz="quarter" idx="21"/>
          </p:nvPr>
        </p:nvSpPr>
        <p:spPr>
          <a:xfrm>
            <a:off x="1237265" y="4898755"/>
            <a:ext cx="8775098" cy="215444"/>
          </a:xfrm>
          <a:prstGeom prst="rect">
            <a:avLst/>
          </a:prstGeom>
        </p:spPr>
        <p:txBody>
          <a:bodyPr wrap="square" lIns="91440">
            <a:spAutoFit/>
          </a:bodyPr>
          <a:lstStyle>
            <a:lvl1pPr marL="137160" indent="-137160">
              <a:buFont typeface="Segoe UI" panose="020B0502040204020203" pitchFamily="34" charset="0"/>
              <a:buChar char="⃣"/>
              <a:defRPr sz="1400">
                <a:solidFill>
                  <a:schemeClr val="tx1"/>
                </a:solidFill>
              </a:defRPr>
            </a:lvl1pPr>
            <a:lvl2pPr marL="265176" indent="-128016">
              <a:buFont typeface="Segoe UI" panose="020B0502040204020203" pitchFamily="34" charset="0"/>
              <a:buChar char="⃣"/>
              <a:defRPr>
                <a:solidFill>
                  <a:schemeClr val="tx1"/>
                </a:solidFill>
              </a:defRPr>
            </a:lvl2pPr>
            <a:lvl3pPr marL="384048" indent="-118872">
              <a:buFont typeface="Segoe UI" panose="020B0502040204020203"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8" name="Text Placeholder 11">
            <a:extLst>
              <a:ext uri="{FF2B5EF4-FFF2-40B4-BE49-F238E27FC236}">
                <a16:creationId xmlns:a16="http://schemas.microsoft.com/office/drawing/2014/main" id="{C801E9AC-93F9-F06B-9038-5F1AAD2E0D8A}"/>
              </a:ext>
            </a:extLst>
          </p:cNvPr>
          <p:cNvSpPr>
            <a:spLocks noGrp="1"/>
          </p:cNvSpPr>
          <p:nvPr>
            <p:ph type="body" sz="quarter" idx="22"/>
          </p:nvPr>
        </p:nvSpPr>
        <p:spPr>
          <a:xfrm>
            <a:off x="1235075" y="3042690"/>
            <a:ext cx="8778782" cy="406323"/>
          </a:xfrm>
          <a:prstGeom prst="rect">
            <a:avLst/>
          </a:prstGeom>
        </p:spPr>
        <p:txBody>
          <a:bodyPr anchor="t"/>
          <a:lstStyle>
            <a:lvl1pPr marL="0" indent="0">
              <a:spcBef>
                <a:spcPts val="0"/>
              </a:spcBef>
              <a:buNone/>
              <a:defRPr lang="en-US" sz="1400" kern="1200" spc="0" baseline="0" dirty="0" smtClean="0">
                <a:solidFill>
                  <a:schemeClr val="tx1"/>
                </a:solidFill>
                <a:latin typeface="+mj-lt"/>
                <a:ea typeface="+mn-ea"/>
                <a:cs typeface="Segoe UI" panose="020B0502040204020203" pitchFamily="34" charset="0"/>
              </a:defRPr>
            </a:lvl1pPr>
          </a:lstStyle>
          <a:p>
            <a:pPr lvl="0"/>
            <a:r>
              <a:rPr lang="en-US"/>
              <a:t>Click to edit Master text styles</a:t>
            </a:r>
          </a:p>
          <a:p>
            <a:pPr lvl="0"/>
            <a:endParaRPr lang="en-US"/>
          </a:p>
        </p:txBody>
      </p:sp>
      <p:sp>
        <p:nvSpPr>
          <p:cNvPr id="19" name="Text Placeholder 3">
            <a:extLst>
              <a:ext uri="{FF2B5EF4-FFF2-40B4-BE49-F238E27FC236}">
                <a16:creationId xmlns:a16="http://schemas.microsoft.com/office/drawing/2014/main" id="{3EC43E23-35AD-52A6-0DE8-366F8CC32F9A}"/>
              </a:ext>
            </a:extLst>
          </p:cNvPr>
          <p:cNvSpPr>
            <a:spLocks noGrp="1"/>
          </p:cNvSpPr>
          <p:nvPr>
            <p:ph type="body" sz="quarter" idx="23"/>
          </p:nvPr>
        </p:nvSpPr>
        <p:spPr>
          <a:xfrm>
            <a:off x="1237265" y="3449013"/>
            <a:ext cx="8775098" cy="215444"/>
          </a:xfrm>
          <a:prstGeom prst="rect">
            <a:avLst/>
          </a:prstGeom>
        </p:spPr>
        <p:txBody>
          <a:bodyPr wrap="square" lIns="91440">
            <a:spAutoFit/>
          </a:bodyPr>
          <a:lstStyle>
            <a:lvl1pPr marL="137160" indent="-137160">
              <a:buFont typeface="Segoe UI" panose="020B0502040204020203" pitchFamily="34" charset="0"/>
              <a:buChar char="⃣"/>
              <a:defRPr sz="1400">
                <a:solidFill>
                  <a:schemeClr val="tx1"/>
                </a:solidFill>
              </a:defRPr>
            </a:lvl1pPr>
            <a:lvl2pPr marL="265176" indent="-128016">
              <a:buFont typeface="Segoe UI" panose="020B0502040204020203" pitchFamily="34" charset="0"/>
              <a:buChar char="⃣"/>
              <a:defRPr>
                <a:solidFill>
                  <a:schemeClr val="tx1"/>
                </a:solidFill>
              </a:defRPr>
            </a:lvl2pPr>
            <a:lvl3pPr marL="384048" indent="-118872">
              <a:buFont typeface="Segoe UI" panose="020B0502040204020203"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Tree>
    <p:extLst>
      <p:ext uri="{BB962C8B-B14F-4D97-AF65-F5344CB8AC3E}">
        <p14:creationId xmlns:p14="http://schemas.microsoft.com/office/powerpoint/2010/main" val="2656161530"/>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8">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2">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_Knowledge Check">
    <p:spTree>
      <p:nvGrpSpPr>
        <p:cNvPr id="1" name=""/>
        <p:cNvGrpSpPr/>
        <p:nvPr/>
      </p:nvGrpSpPr>
      <p:grpSpPr>
        <a:xfrm>
          <a:off x="0" y="0"/>
          <a:ext cx="0" cy="0"/>
          <a:chOff x="0" y="0"/>
          <a:chExt cx="0" cy="0"/>
        </a:xfrm>
      </p:grpSpPr>
      <p:sp>
        <p:nvSpPr>
          <p:cNvPr id="3" name="Rounded Rectangle 3_1">
            <a:extLst>
              <a:ext uri="{FF2B5EF4-FFF2-40B4-BE49-F238E27FC236}">
                <a16:creationId xmlns:a16="http://schemas.microsoft.com/office/drawing/2014/main" id="{4CCBFB5E-1851-2876-A431-5DF81265739D}"/>
              </a:ext>
            </a:extLst>
          </p:cNvPr>
          <p:cNvSpPr/>
          <p:nvPr userDrawn="1"/>
        </p:nvSpPr>
        <p:spPr>
          <a:xfrm>
            <a:off x="588261" y="1292745"/>
            <a:ext cx="10074975" cy="4749970"/>
          </a:xfrm>
          <a:prstGeom prst="roundRect">
            <a:avLst>
              <a:gd name="adj" fmla="val 6113"/>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82880" tIns="274320" rIns="274320" bIns="182880" rtlCol="0" anchor="t"/>
          <a:lstStyle/>
          <a:p>
            <a:pPr marL="0" marR="0" lvl="0" indent="0" algn="l" defTabSz="932742" rtl="0" eaLnBrk="1" fontAlgn="auto" latinLnBrk="0" hangingPunct="1">
              <a:lnSpc>
                <a:spcPct val="100000"/>
              </a:lnSpc>
              <a:spcBef>
                <a:spcPct val="20000"/>
              </a:spcBef>
              <a:spcAft>
                <a:spcPts val="0"/>
              </a:spcAft>
              <a:buClrTx/>
              <a:buSzPct val="90000"/>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vert="horz" wrap="square" lIns="0" tIns="0" rIns="0" bIns="0" rtlCol="0" anchor="t">
            <a:spAutoFit/>
          </a:bodyPr>
          <a:lstStyle>
            <a:lvl1pPr>
              <a:defRPr lang="en-US" i="0">
                <a:cs typeface="Segoe UI Semibold" panose="020B0502040204020203" pitchFamily="34" charset="0"/>
              </a:defRPr>
            </a:lvl1pPr>
          </a:lstStyle>
          <a:p>
            <a:pPr lvl="0"/>
            <a:r>
              <a:rPr lang="en-US"/>
              <a:t>Click to edit Master title style</a:t>
            </a:r>
          </a:p>
        </p:txBody>
      </p:sp>
      <p:sp>
        <p:nvSpPr>
          <p:cNvPr id="4" name="Text Placeholder 11">
            <a:extLst>
              <a:ext uri="{FF2B5EF4-FFF2-40B4-BE49-F238E27FC236}">
                <a16:creationId xmlns:a16="http://schemas.microsoft.com/office/drawing/2014/main" id="{E5A14A0B-79D6-45AE-7A4C-9DC7D8DBDE0E}"/>
              </a:ext>
            </a:extLst>
          </p:cNvPr>
          <p:cNvSpPr>
            <a:spLocks noGrp="1"/>
          </p:cNvSpPr>
          <p:nvPr>
            <p:ph type="body" sz="quarter" idx="17"/>
          </p:nvPr>
        </p:nvSpPr>
        <p:spPr>
          <a:xfrm>
            <a:off x="1235075" y="1594151"/>
            <a:ext cx="8778782" cy="399973"/>
          </a:xfrm>
          <a:prstGeom prst="rect">
            <a:avLst/>
          </a:prstGeom>
        </p:spPr>
        <p:txBody>
          <a:bodyPr anchor="t"/>
          <a:lstStyle>
            <a:lvl1pPr marL="0" indent="0">
              <a:spcBef>
                <a:spcPts val="0"/>
              </a:spcBef>
              <a:buNone/>
              <a:defRPr lang="en-US" sz="1400" kern="1200" spc="0" baseline="0" dirty="0" smtClean="0">
                <a:solidFill>
                  <a:schemeClr val="tx1"/>
                </a:solidFill>
                <a:latin typeface="+mj-lt"/>
                <a:ea typeface="+mn-ea"/>
                <a:cs typeface="Segoe UI" panose="020B0502040204020203" pitchFamily="34" charset="0"/>
              </a:defRPr>
            </a:lvl1pPr>
          </a:lstStyle>
          <a:p>
            <a:pPr lvl="0"/>
            <a:r>
              <a:rPr lang="en-US"/>
              <a:t>Click to edit Master text styles</a:t>
            </a:r>
          </a:p>
          <a:p>
            <a:pPr lvl="0"/>
            <a:endParaRPr lang="en-US"/>
          </a:p>
        </p:txBody>
      </p:sp>
      <p:sp>
        <p:nvSpPr>
          <p:cNvPr id="6" name="Text Placeholder 3">
            <a:extLst>
              <a:ext uri="{FF2B5EF4-FFF2-40B4-BE49-F238E27FC236}">
                <a16:creationId xmlns:a16="http://schemas.microsoft.com/office/drawing/2014/main" id="{E26E60A9-6B1B-0504-9AD9-98C3212D1BE2}"/>
              </a:ext>
            </a:extLst>
          </p:cNvPr>
          <p:cNvSpPr>
            <a:spLocks noGrp="1"/>
          </p:cNvSpPr>
          <p:nvPr>
            <p:ph type="body" sz="quarter" idx="15"/>
          </p:nvPr>
        </p:nvSpPr>
        <p:spPr>
          <a:xfrm>
            <a:off x="1237265" y="1994124"/>
            <a:ext cx="8775098" cy="215444"/>
          </a:xfrm>
          <a:prstGeom prst="rect">
            <a:avLst/>
          </a:prstGeom>
        </p:spPr>
        <p:txBody>
          <a:bodyPr wrap="square" lIns="91440">
            <a:spAutoFit/>
          </a:bodyPr>
          <a:lstStyle>
            <a:lvl1pPr marL="137160" indent="-137160">
              <a:buFont typeface="Segoe UI" panose="020B0502040204020203" pitchFamily="34" charset="0"/>
              <a:buChar char="⃣"/>
              <a:defRPr sz="1400">
                <a:solidFill>
                  <a:schemeClr val="tx1"/>
                </a:solidFill>
              </a:defRPr>
            </a:lvl1pPr>
            <a:lvl2pPr marL="265176" indent="-128016">
              <a:buFont typeface="Segoe UI" panose="020B0502040204020203" pitchFamily="34" charset="0"/>
              <a:buChar char="⃣"/>
              <a:defRPr>
                <a:solidFill>
                  <a:schemeClr val="tx1"/>
                </a:solidFill>
              </a:defRPr>
            </a:lvl2pPr>
            <a:lvl3pPr marL="384048" indent="-118872">
              <a:buFont typeface="Segoe UI" panose="020B0502040204020203"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grpSp>
        <p:nvGrpSpPr>
          <p:cNvPr id="7" name="Group 6">
            <a:extLst>
              <a:ext uri="{FF2B5EF4-FFF2-40B4-BE49-F238E27FC236}">
                <a16:creationId xmlns:a16="http://schemas.microsoft.com/office/drawing/2014/main" id="{4AAEF9DE-7B32-1B2A-6337-669A0D5B5567}"/>
              </a:ext>
              <a:ext uri="{C183D7F6-B498-43B3-948B-1728B52AA6E4}">
                <adec:decorative xmlns:adec="http://schemas.microsoft.com/office/drawing/2017/decorative" val="1"/>
              </a:ext>
            </a:extLst>
          </p:cNvPr>
          <p:cNvGrpSpPr/>
          <p:nvPr userDrawn="1"/>
        </p:nvGrpSpPr>
        <p:grpSpPr>
          <a:xfrm>
            <a:off x="10107938" y="893763"/>
            <a:ext cx="1110600" cy="1110600"/>
            <a:chOff x="5540700" y="2116300"/>
            <a:chExt cx="1110600" cy="1110600"/>
          </a:xfrm>
        </p:grpSpPr>
        <p:sp>
          <p:nvSpPr>
            <p:cNvPr id="8" name="Oval 7">
              <a:extLst>
                <a:ext uri="{FF2B5EF4-FFF2-40B4-BE49-F238E27FC236}">
                  <a16:creationId xmlns:a16="http://schemas.microsoft.com/office/drawing/2014/main" id="{BF3C713F-0819-4E66-4E37-3D4AEBB16C45}"/>
                </a:ext>
              </a:extLst>
            </p:cNvPr>
            <p:cNvSpPr/>
            <p:nvPr/>
          </p:nvSpPr>
          <p:spPr>
            <a:xfrm>
              <a:off x="5540700" y="2116300"/>
              <a:ext cx="1110600" cy="11106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9" name="Picture 8">
              <a:extLst>
                <a:ext uri="{FF2B5EF4-FFF2-40B4-BE49-F238E27FC236}">
                  <a16:creationId xmlns:a16="http://schemas.microsoft.com/office/drawing/2014/main" id="{66B6D0E4-ABDA-CFF0-8DBA-13CB318211E8}"/>
                </a:ext>
              </a:extLst>
            </p:cNvPr>
            <p:cNvPicPr/>
            <p:nvPr/>
          </p:nvPicPr>
          <p:blipFill>
            <a:blip r:embed="rId2"/>
            <a:srcRect/>
            <a:stretch/>
          </p:blipFill>
          <p:spPr>
            <a:xfrm>
              <a:off x="5749602" y="2325202"/>
              <a:ext cx="692796" cy="692796"/>
            </a:xfrm>
            <a:prstGeom prst="rect">
              <a:avLst/>
            </a:prstGeom>
            <a:noFill/>
          </p:spPr>
        </p:pic>
      </p:grpSp>
      <p:sp>
        <p:nvSpPr>
          <p:cNvPr id="12" name="Text Placeholder 11">
            <a:extLst>
              <a:ext uri="{FF2B5EF4-FFF2-40B4-BE49-F238E27FC236}">
                <a16:creationId xmlns:a16="http://schemas.microsoft.com/office/drawing/2014/main" id="{EA7BF95A-A491-AA6A-78B7-D238998E4354}"/>
              </a:ext>
            </a:extLst>
          </p:cNvPr>
          <p:cNvSpPr>
            <a:spLocks noGrp="1"/>
          </p:cNvSpPr>
          <p:nvPr>
            <p:ph type="body" sz="quarter" idx="20"/>
          </p:nvPr>
        </p:nvSpPr>
        <p:spPr>
          <a:xfrm>
            <a:off x="1235075" y="4492432"/>
            <a:ext cx="8778782" cy="406322"/>
          </a:xfrm>
          <a:prstGeom prst="rect">
            <a:avLst/>
          </a:prstGeom>
        </p:spPr>
        <p:txBody>
          <a:bodyPr anchor="t"/>
          <a:lstStyle>
            <a:lvl1pPr marL="0" indent="0">
              <a:spcBef>
                <a:spcPts val="0"/>
              </a:spcBef>
              <a:buNone/>
              <a:defRPr sz="1400">
                <a:solidFill>
                  <a:schemeClr val="tx1"/>
                </a:solidFill>
                <a:latin typeface="+mj-lt"/>
              </a:defRPr>
            </a:lvl1pPr>
          </a:lstStyle>
          <a:p>
            <a:pPr lvl="0"/>
            <a:r>
              <a:rPr lang="en-US"/>
              <a:t>Click to edit Master text styles</a:t>
            </a:r>
          </a:p>
        </p:txBody>
      </p:sp>
      <p:sp>
        <p:nvSpPr>
          <p:cNvPr id="13" name="Text Placeholder 3">
            <a:extLst>
              <a:ext uri="{FF2B5EF4-FFF2-40B4-BE49-F238E27FC236}">
                <a16:creationId xmlns:a16="http://schemas.microsoft.com/office/drawing/2014/main" id="{FC885C31-00F8-2C8C-ACC7-B0A21820E6E2}"/>
              </a:ext>
            </a:extLst>
          </p:cNvPr>
          <p:cNvSpPr>
            <a:spLocks noGrp="1"/>
          </p:cNvSpPr>
          <p:nvPr>
            <p:ph type="body" sz="quarter" idx="21"/>
          </p:nvPr>
        </p:nvSpPr>
        <p:spPr>
          <a:xfrm>
            <a:off x="1237265" y="4898755"/>
            <a:ext cx="8775098" cy="215444"/>
          </a:xfrm>
          <a:prstGeom prst="rect">
            <a:avLst/>
          </a:prstGeom>
        </p:spPr>
        <p:txBody>
          <a:bodyPr wrap="square" lIns="91440">
            <a:spAutoFit/>
          </a:bodyPr>
          <a:lstStyle>
            <a:lvl1pPr marL="137160" indent="-137160">
              <a:buFont typeface="Segoe UI" panose="020B0502040204020203" pitchFamily="34" charset="0"/>
              <a:buChar char="⃣"/>
              <a:defRPr sz="1400">
                <a:solidFill>
                  <a:schemeClr val="tx1"/>
                </a:solidFill>
              </a:defRPr>
            </a:lvl1pPr>
            <a:lvl2pPr marL="265176" indent="-128016">
              <a:buFont typeface="Segoe UI" panose="020B0502040204020203" pitchFamily="34" charset="0"/>
              <a:buChar char="⃣"/>
              <a:defRPr>
                <a:solidFill>
                  <a:schemeClr val="tx1"/>
                </a:solidFill>
              </a:defRPr>
            </a:lvl2pPr>
            <a:lvl3pPr marL="384048" indent="-118872">
              <a:buFont typeface="Segoe UI" panose="020B0502040204020203"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8" name="Text Placeholder 11">
            <a:extLst>
              <a:ext uri="{FF2B5EF4-FFF2-40B4-BE49-F238E27FC236}">
                <a16:creationId xmlns:a16="http://schemas.microsoft.com/office/drawing/2014/main" id="{C801E9AC-93F9-F06B-9038-5F1AAD2E0D8A}"/>
              </a:ext>
            </a:extLst>
          </p:cNvPr>
          <p:cNvSpPr>
            <a:spLocks noGrp="1"/>
          </p:cNvSpPr>
          <p:nvPr>
            <p:ph type="body" sz="quarter" idx="22"/>
          </p:nvPr>
        </p:nvSpPr>
        <p:spPr>
          <a:xfrm>
            <a:off x="1235075" y="3042690"/>
            <a:ext cx="8778782" cy="406323"/>
          </a:xfrm>
          <a:prstGeom prst="rect">
            <a:avLst/>
          </a:prstGeom>
        </p:spPr>
        <p:txBody>
          <a:bodyPr anchor="t"/>
          <a:lstStyle>
            <a:lvl1pPr marL="0" indent="0">
              <a:spcBef>
                <a:spcPts val="0"/>
              </a:spcBef>
              <a:buNone/>
              <a:defRPr lang="en-US" sz="1400" kern="1200" spc="0" baseline="0" dirty="0" smtClean="0">
                <a:solidFill>
                  <a:schemeClr val="tx1"/>
                </a:solidFill>
                <a:latin typeface="+mj-lt"/>
                <a:ea typeface="+mn-ea"/>
                <a:cs typeface="Segoe UI" panose="020B0502040204020203" pitchFamily="34" charset="0"/>
              </a:defRPr>
            </a:lvl1pPr>
          </a:lstStyle>
          <a:p>
            <a:pPr lvl="0"/>
            <a:r>
              <a:rPr lang="en-US"/>
              <a:t>Click to edit Master text styles</a:t>
            </a:r>
          </a:p>
          <a:p>
            <a:pPr lvl="0"/>
            <a:endParaRPr lang="en-US"/>
          </a:p>
        </p:txBody>
      </p:sp>
      <p:sp>
        <p:nvSpPr>
          <p:cNvPr id="19" name="Text Placeholder 3">
            <a:extLst>
              <a:ext uri="{FF2B5EF4-FFF2-40B4-BE49-F238E27FC236}">
                <a16:creationId xmlns:a16="http://schemas.microsoft.com/office/drawing/2014/main" id="{3EC43E23-35AD-52A6-0DE8-366F8CC32F9A}"/>
              </a:ext>
            </a:extLst>
          </p:cNvPr>
          <p:cNvSpPr>
            <a:spLocks noGrp="1"/>
          </p:cNvSpPr>
          <p:nvPr>
            <p:ph type="body" sz="quarter" idx="23"/>
          </p:nvPr>
        </p:nvSpPr>
        <p:spPr>
          <a:xfrm>
            <a:off x="1237265" y="3449013"/>
            <a:ext cx="8775098" cy="215444"/>
          </a:xfrm>
          <a:prstGeom prst="rect">
            <a:avLst/>
          </a:prstGeom>
        </p:spPr>
        <p:txBody>
          <a:bodyPr wrap="square" lIns="91440">
            <a:spAutoFit/>
          </a:bodyPr>
          <a:lstStyle>
            <a:lvl1pPr marL="137160" indent="-137160">
              <a:buFont typeface="Segoe UI" panose="020B0502040204020203" pitchFamily="34" charset="0"/>
              <a:buChar char="⃣"/>
              <a:defRPr sz="1400">
                <a:solidFill>
                  <a:schemeClr val="tx1"/>
                </a:solidFill>
              </a:defRPr>
            </a:lvl1pPr>
            <a:lvl2pPr marL="265176" indent="-128016">
              <a:buFont typeface="Segoe UI" panose="020B0502040204020203" pitchFamily="34" charset="0"/>
              <a:buChar char="⃣"/>
              <a:defRPr>
                <a:solidFill>
                  <a:schemeClr val="tx1"/>
                </a:solidFill>
              </a:defRPr>
            </a:lvl2pPr>
            <a:lvl3pPr marL="384048" indent="-118872">
              <a:buFont typeface="Segoe UI" panose="020B0502040204020203"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Tree>
    <p:extLst>
      <p:ext uri="{BB962C8B-B14F-4D97-AF65-F5344CB8AC3E}">
        <p14:creationId xmlns:p14="http://schemas.microsoft.com/office/powerpoint/2010/main" val="300791787"/>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8">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2">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LearningPath1_WmGray">
    <p:bg>
      <p:bgPr>
        <a:solidFill>
          <a:srgbClr val="E8E6D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vert="horz" wrap="square" lIns="0" tIns="0" rIns="0" bIns="0" rtlCol="0" anchor="t">
            <a:spAutoFit/>
          </a:bodyPr>
          <a:lstStyle>
            <a:lvl1pPr>
              <a:defRPr lang="en-US" i="0" dirty="0">
                <a:cs typeface="Segoe UI Semibold" panose="020B0502040204020203" pitchFamily="34" charset="0"/>
              </a:defRPr>
            </a:lvl1pPr>
          </a:lstStyle>
          <a:p>
            <a:pPr lvl="0"/>
            <a:r>
              <a:rPr lang="en-US" dirty="0"/>
              <a:t>Click to edit Master title style</a:t>
            </a:r>
          </a:p>
        </p:txBody>
      </p:sp>
      <p:pic>
        <p:nvPicPr>
          <p:cNvPr id="6" name="Graphic 5">
            <a:extLst>
              <a:ext uri="{FF2B5EF4-FFF2-40B4-BE49-F238E27FC236}">
                <a16:creationId xmlns:a16="http://schemas.microsoft.com/office/drawing/2014/main" id="{DF318326-19BB-DD5B-81E3-D6586A45E476}"/>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 y="2827846"/>
            <a:ext cx="12192001" cy="3035200"/>
          </a:xfrm>
          <a:prstGeom prst="rect">
            <a:avLst/>
          </a:prstGeom>
        </p:spPr>
      </p:pic>
    </p:spTree>
    <p:extLst>
      <p:ext uri="{BB962C8B-B14F-4D97-AF65-F5344CB8AC3E}">
        <p14:creationId xmlns:p14="http://schemas.microsoft.com/office/powerpoint/2010/main" val="916300572"/>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LearningPath3_OffWhite">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vert="horz" wrap="square" lIns="0" tIns="0" rIns="0" bIns="0" rtlCol="0" anchor="t">
            <a:spAutoFit/>
          </a:bodyPr>
          <a:lstStyle>
            <a:lvl1pPr>
              <a:defRPr lang="en-US" i="0" dirty="0">
                <a:cs typeface="Segoe UI Semibold" panose="020B0502040204020203" pitchFamily="34" charset="0"/>
              </a:defRPr>
            </a:lvl1pPr>
          </a:lstStyle>
          <a:p>
            <a:pPr lvl="0"/>
            <a:r>
              <a:rPr lang="en-US" dirty="0"/>
              <a:t>Click to edit Master title style</a:t>
            </a:r>
          </a:p>
        </p:txBody>
      </p:sp>
      <p:pic>
        <p:nvPicPr>
          <p:cNvPr id="5" name="Graphic 4">
            <a:extLst>
              <a:ext uri="{FF2B5EF4-FFF2-40B4-BE49-F238E27FC236}">
                <a16:creationId xmlns:a16="http://schemas.microsoft.com/office/drawing/2014/main" id="{6C16E9B7-4924-90AE-8E65-159052FB571B}"/>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 y="3144660"/>
            <a:ext cx="12192001" cy="3035200"/>
          </a:xfrm>
          <a:prstGeom prst="rect">
            <a:avLst/>
          </a:prstGeom>
        </p:spPr>
      </p:pic>
    </p:spTree>
    <p:extLst>
      <p:ext uri="{BB962C8B-B14F-4D97-AF65-F5344CB8AC3E}">
        <p14:creationId xmlns:p14="http://schemas.microsoft.com/office/powerpoint/2010/main" val="474364587"/>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_LearningPath1_WmGray">
    <p:bg>
      <p:bgPr>
        <a:solidFill>
          <a:srgbClr val="E8E6D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vert="horz" wrap="square" lIns="0" tIns="0" rIns="0" bIns="0" rtlCol="0" anchor="t">
            <a:spAutoFit/>
          </a:bodyPr>
          <a:lstStyle>
            <a:lvl1pPr>
              <a:defRPr lang="en-US" i="0" dirty="0">
                <a:cs typeface="Segoe UI Semibold" panose="020B0502040204020203" pitchFamily="34" charset="0"/>
              </a:defRPr>
            </a:lvl1pPr>
          </a:lstStyle>
          <a:p>
            <a:pPr lvl="0"/>
            <a:r>
              <a:rPr lang="en-US" dirty="0"/>
              <a:t>Click to edit Master title style</a:t>
            </a:r>
          </a:p>
        </p:txBody>
      </p:sp>
      <p:pic>
        <p:nvPicPr>
          <p:cNvPr id="6" name="Graphic 5">
            <a:extLst>
              <a:ext uri="{FF2B5EF4-FFF2-40B4-BE49-F238E27FC236}">
                <a16:creationId xmlns:a16="http://schemas.microsoft.com/office/drawing/2014/main" id="{DF318326-19BB-DD5B-81E3-D6586A45E476}"/>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 y="2827846"/>
            <a:ext cx="12192001" cy="3035200"/>
          </a:xfrm>
          <a:prstGeom prst="rect">
            <a:avLst/>
          </a:prstGeom>
        </p:spPr>
      </p:pic>
      <p:sp>
        <p:nvSpPr>
          <p:cNvPr id="3" name="Rounded Rectangle 3_1">
            <a:extLst>
              <a:ext uri="{FF2B5EF4-FFF2-40B4-BE49-F238E27FC236}">
                <a16:creationId xmlns:a16="http://schemas.microsoft.com/office/drawing/2014/main" id="{EA6FD2A8-720D-4961-EE5A-DE1728EBB8A1}"/>
              </a:ext>
              <a:ext uri="{C183D7F6-B498-43B3-948B-1728B52AA6E4}">
                <adec:decorative xmlns:adec="http://schemas.microsoft.com/office/drawing/2017/decorative" val="1"/>
              </a:ext>
            </a:extLst>
          </p:cNvPr>
          <p:cNvSpPr/>
          <p:nvPr userDrawn="1"/>
        </p:nvSpPr>
        <p:spPr>
          <a:xfrm>
            <a:off x="580398" y="1787281"/>
            <a:ext cx="10633034" cy="3638249"/>
          </a:xfrm>
          <a:prstGeom prst="roundRect">
            <a:avLst>
              <a:gd name="adj" fmla="val 11300"/>
            </a:avLst>
          </a:prstGeom>
          <a:solidFill>
            <a:schemeClr val="bg1"/>
          </a:solidFill>
          <a:ln>
            <a:noFill/>
          </a:ln>
          <a:effectLst>
            <a:outerShdw blurRad="127000" dist="38100" dir="8100000" sx="101000" sy="101000" algn="tr" rotWithShape="0">
              <a:srgbClr val="CAC5B8">
                <a:alpha val="6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numCol="1" spcCol="457200" rtlCol="0" anchor="t"/>
          <a:lstStyle/>
          <a:p>
            <a:pPr marL="0" marR="0" lvl="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spTree>
    <p:extLst>
      <p:ext uri="{BB962C8B-B14F-4D97-AF65-F5344CB8AC3E}">
        <p14:creationId xmlns:p14="http://schemas.microsoft.com/office/powerpoint/2010/main" val="4136067037"/>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_LearningPath3_OffWhite">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vert="horz" wrap="square" lIns="0" tIns="0" rIns="0" bIns="0" rtlCol="0" anchor="t">
            <a:spAutoFit/>
          </a:bodyPr>
          <a:lstStyle>
            <a:lvl1pPr>
              <a:defRPr lang="en-US" i="0" dirty="0">
                <a:cs typeface="Segoe UI Semibold" panose="020B0502040204020203" pitchFamily="34" charset="0"/>
              </a:defRPr>
            </a:lvl1pPr>
          </a:lstStyle>
          <a:p>
            <a:pPr lvl="0"/>
            <a:r>
              <a:rPr lang="en-US" dirty="0"/>
              <a:t>Click to edit Master title style</a:t>
            </a:r>
          </a:p>
        </p:txBody>
      </p:sp>
      <p:pic>
        <p:nvPicPr>
          <p:cNvPr id="5" name="Graphic 4">
            <a:extLst>
              <a:ext uri="{FF2B5EF4-FFF2-40B4-BE49-F238E27FC236}">
                <a16:creationId xmlns:a16="http://schemas.microsoft.com/office/drawing/2014/main" id="{6C16E9B7-4924-90AE-8E65-159052FB571B}"/>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 y="3144660"/>
            <a:ext cx="12192001" cy="3035200"/>
          </a:xfrm>
          <a:prstGeom prst="rect">
            <a:avLst/>
          </a:prstGeom>
        </p:spPr>
      </p:pic>
      <p:sp>
        <p:nvSpPr>
          <p:cNvPr id="3" name="Rounded Rectangle 3_1">
            <a:extLst>
              <a:ext uri="{FF2B5EF4-FFF2-40B4-BE49-F238E27FC236}">
                <a16:creationId xmlns:a16="http://schemas.microsoft.com/office/drawing/2014/main" id="{3C1E8CAF-6128-384E-E21D-0DE6DC548F23}"/>
              </a:ext>
              <a:ext uri="{C183D7F6-B498-43B3-948B-1728B52AA6E4}">
                <adec:decorative xmlns:adec="http://schemas.microsoft.com/office/drawing/2017/decorative" val="1"/>
              </a:ext>
            </a:extLst>
          </p:cNvPr>
          <p:cNvSpPr/>
          <p:nvPr userDrawn="1"/>
        </p:nvSpPr>
        <p:spPr>
          <a:xfrm>
            <a:off x="580398" y="1787281"/>
            <a:ext cx="10633034" cy="3638249"/>
          </a:xfrm>
          <a:prstGeom prst="roundRect">
            <a:avLst>
              <a:gd name="adj" fmla="val 11300"/>
            </a:avLst>
          </a:prstGeom>
          <a:solidFill>
            <a:schemeClr val="bg1"/>
          </a:solidFill>
          <a:ln>
            <a:noFill/>
          </a:ln>
          <a:effectLst>
            <a:outerShdw blurRad="127000" dist="38100" dir="8100000" sx="101000" sy="101000" algn="tr" rotWithShape="0">
              <a:srgbClr val="CAC5B8">
                <a:alpha val="6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numCol="1" spcCol="457200" rtlCol="0" anchor="t"/>
          <a:lstStyle/>
          <a:p>
            <a:pPr marL="0" marR="0" lvl="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spTree>
    <p:extLst>
      <p:ext uri="{BB962C8B-B14F-4D97-AF65-F5344CB8AC3E}">
        <p14:creationId xmlns:p14="http://schemas.microsoft.com/office/powerpoint/2010/main" val="3120215412"/>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eveloper code full page">
    <p:bg>
      <p:bgPr>
        <a:solidFill>
          <a:srgbClr val="E8E6DF"/>
        </a:solidFill>
        <a:effectLst/>
      </p:bgPr>
    </p:bg>
    <p:spTree>
      <p:nvGrpSpPr>
        <p:cNvPr id="1" name=""/>
        <p:cNvGrpSpPr/>
        <p:nvPr/>
      </p:nvGrpSpPr>
      <p:grpSpPr>
        <a:xfrm>
          <a:off x="0" y="0"/>
          <a:ext cx="0" cy="0"/>
          <a:chOff x="0" y="0"/>
          <a:chExt cx="0" cy="0"/>
        </a:xfrm>
      </p:grpSpPr>
      <p:sp>
        <p:nvSpPr>
          <p:cNvPr id="7" name="Text Placeholder 14">
            <a:extLst>
              <a:ext uri="{FF2B5EF4-FFF2-40B4-BE49-F238E27FC236}">
                <a16:creationId xmlns:a16="http://schemas.microsoft.com/office/drawing/2014/main" id="{A2F35014-FB65-ACD9-730E-E1D616E56103}"/>
              </a:ext>
            </a:extLst>
          </p:cNvPr>
          <p:cNvSpPr>
            <a:spLocks noGrp="1"/>
          </p:cNvSpPr>
          <p:nvPr>
            <p:ph type="body" sz="quarter" idx="13" hasCustomPrompt="1"/>
          </p:nvPr>
        </p:nvSpPr>
        <p:spPr>
          <a:xfrm>
            <a:off x="0" y="0"/>
            <a:ext cx="4491999" cy="630942"/>
          </a:xfrm>
          <a:gradFill flip="none" rotWithShape="1">
            <a:gsLst>
              <a:gs pos="0">
                <a:srgbClr val="000000"/>
              </a:gs>
              <a:gs pos="92000">
                <a:srgbClr val="000000"/>
              </a:gs>
              <a:gs pos="92000">
                <a:schemeClr val="accent3"/>
              </a:gs>
            </a:gsLst>
            <a:lin ang="16200000" scaled="1"/>
            <a:tileRect/>
          </a:gradFill>
        </p:spPr>
        <p:txBody>
          <a:bodyPr vert="horz" wrap="square" lIns="585216" tIns="91440" rIns="585216" bIns="45720" rtlCol="0">
            <a:spAutoFit/>
          </a:bodyPr>
          <a:lstStyle>
            <a:lvl1pPr marL="0" indent="0">
              <a:buNone/>
              <a:defRPr kumimoji="0" lang="en-US" sz="3200" b="0" i="0" u="none" strike="noStrike" cap="none" normalizeH="0" dirty="0">
                <a:ln>
                  <a:noFill/>
                </a:ln>
                <a:solidFill>
                  <a:srgbClr val="FFFFFF"/>
                </a:solidFill>
                <a:effectLst/>
                <a:uLnTx/>
                <a:uFillTx/>
                <a:latin typeface="+mj-lt"/>
              </a:defRPr>
            </a:lvl1pPr>
          </a:lstStyle>
          <a:p>
            <a:pPr marL="228600" lvl="0" indent="-228600"/>
            <a:r>
              <a:rPr lang="en-US"/>
              <a:t>Click to enter title</a:t>
            </a:r>
          </a:p>
        </p:txBody>
      </p:sp>
      <p:sp>
        <p:nvSpPr>
          <p:cNvPr id="8" name="Text Placeholder 3">
            <a:extLst>
              <a:ext uri="{FF2B5EF4-FFF2-40B4-BE49-F238E27FC236}">
                <a16:creationId xmlns:a16="http://schemas.microsoft.com/office/drawing/2014/main" id="{642E0005-D466-9A2B-2F72-437D2E7450DA}"/>
              </a:ext>
            </a:extLst>
          </p:cNvPr>
          <p:cNvSpPr txBox="1">
            <a:spLocks/>
          </p:cNvSpPr>
          <p:nvPr userDrawn="1"/>
        </p:nvSpPr>
        <p:spPr>
          <a:xfrm>
            <a:off x="295276" y="770467"/>
            <a:ext cx="11604624" cy="5504921"/>
          </a:xfrm>
          <a:prstGeom prst="rect">
            <a:avLst/>
          </a:prstGeom>
          <a:solidFill>
            <a:srgbClr val="FFFFFF"/>
          </a:solidFill>
        </p:spPr>
        <p:txBody>
          <a:bodyPr vert="horz" lIns="274320" tIns="182880" rIns="182880" bIns="182880" rtlCol="0">
            <a:noAutofit/>
          </a:bodyPr>
          <a:lstStyle>
            <a:lvl1pPr marL="0" indent="0" algn="l" defTabSz="914132" rtl="0" eaLnBrk="1" latinLnBrk="0" hangingPunct="1">
              <a:lnSpc>
                <a:spcPct val="150000"/>
              </a:lnSpc>
              <a:spcBef>
                <a:spcPts val="0"/>
              </a:spcBef>
              <a:spcAft>
                <a:spcPts val="600"/>
              </a:spcAft>
              <a:buClr>
                <a:schemeClr val="bg1"/>
              </a:buClr>
              <a:buSzPct val="120000"/>
              <a:buFontTx/>
              <a:buNone/>
              <a:defRPr lang="en-US" sz="1400" b="0" i="0" kern="1200">
                <a:solidFill>
                  <a:schemeClr val="tx1"/>
                </a:solidFill>
                <a:effectLst/>
                <a:latin typeface="Consolas" panose="020B0609020204030204" pitchFamily="49" charset="0"/>
                <a:ea typeface="Segoe UI Semibold" charset="0"/>
                <a:cs typeface="Segoe UI Semibold" charset="0"/>
              </a:defRPr>
            </a:lvl1pPr>
            <a:lvl2pPr marL="0" indent="0" algn="l" defTabSz="914132" rtl="0" eaLnBrk="1" latinLnBrk="0" hangingPunct="1">
              <a:lnSpc>
                <a:spcPct val="110000"/>
              </a:lnSpc>
              <a:spcBef>
                <a:spcPts val="0"/>
              </a:spcBef>
              <a:spcAft>
                <a:spcPts val="600"/>
              </a:spcAft>
              <a:buClrTx/>
              <a:buSzPct val="110000"/>
              <a:buFont typeface="Arial" charset="0"/>
              <a:buNone/>
              <a:defRPr lang="en-US" sz="2000" b="0" i="0" kern="1200" dirty="0" smtClean="0">
                <a:solidFill>
                  <a:schemeClr val="tx1"/>
                </a:solidFill>
                <a:effectLst/>
                <a:latin typeface="Segoe UI" charset="0"/>
                <a:ea typeface="Segoe UI" charset="0"/>
                <a:cs typeface="Segoe UI" charset="0"/>
              </a:defRPr>
            </a:lvl2pPr>
            <a:lvl3pPr marL="288925" indent="-222250" algn="l" defTabSz="914132" rtl="0" eaLnBrk="1" latinLnBrk="0" hangingPunct="1">
              <a:lnSpc>
                <a:spcPct val="110000"/>
              </a:lnSpc>
              <a:spcBef>
                <a:spcPts val="0"/>
              </a:spcBef>
              <a:spcAft>
                <a:spcPts val="600"/>
              </a:spcAft>
              <a:buClrTx/>
              <a:buSzPct val="120000"/>
              <a:buFont typeface="Arial" charset="0"/>
              <a:buChar char="•"/>
              <a:defRPr lang="en-US" sz="2000" b="0" i="0" kern="1200" dirty="0" smtClean="0">
                <a:solidFill>
                  <a:schemeClr val="tx1"/>
                </a:solidFill>
                <a:effectLst/>
                <a:latin typeface="Segoe UI" charset="0"/>
                <a:ea typeface="Segoe UI" charset="0"/>
                <a:cs typeface="Segoe UI" charset="0"/>
              </a:defRPr>
            </a:lvl3pPr>
            <a:lvl4pPr marL="631825" indent="-182880" algn="l" defTabSz="914132" rtl="0" eaLnBrk="1" latinLnBrk="0" hangingPunct="1">
              <a:lnSpc>
                <a:spcPct val="110000"/>
              </a:lnSpc>
              <a:spcBef>
                <a:spcPts val="0"/>
              </a:spcBef>
              <a:spcAft>
                <a:spcPts val="600"/>
              </a:spcAft>
              <a:buClrTx/>
              <a:buFont typeface="Arial" charset="0"/>
              <a:buChar char="•"/>
              <a:tabLst/>
              <a:defRPr lang="en-US" sz="1800" b="0" i="0" kern="1200" dirty="0" smtClean="0">
                <a:solidFill>
                  <a:schemeClr val="tx1"/>
                </a:solidFill>
                <a:effectLst/>
                <a:latin typeface="Segoe UI" charset="0"/>
                <a:ea typeface="Segoe UI" charset="0"/>
                <a:cs typeface="Segoe UI" charset="0"/>
              </a:defRPr>
            </a:lvl4pPr>
            <a:lvl5pPr marL="1162685" indent="-194310" algn="l" defTabSz="914132" rtl="0" eaLnBrk="1" latinLnBrk="0" hangingPunct="1">
              <a:lnSpc>
                <a:spcPct val="110000"/>
              </a:lnSpc>
              <a:spcBef>
                <a:spcPts val="500"/>
              </a:spcBef>
              <a:buClr>
                <a:schemeClr val="tx1"/>
              </a:buClr>
              <a:buFont typeface="Arial"/>
              <a:buChar char="•"/>
              <a:defRPr lang="en-US" sz="1600" b="0" i="0" kern="1200" dirty="0">
                <a:solidFill>
                  <a:schemeClr val="tx1"/>
                </a:solidFill>
                <a:effectLst/>
                <a:latin typeface="Segoe UI" charset="0"/>
                <a:ea typeface="Segoe UI" charset="0"/>
                <a:cs typeface="Segoe UI" charset="0"/>
              </a:defRPr>
            </a:lvl5pPr>
            <a:lvl6pPr marL="1873781" indent="-228533" algn="l" defTabSz="914132"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marL="0" marR="0" lvl="0" indent="0" algn="l" defTabSz="914132" rtl="0" eaLnBrk="1" fontAlgn="auto" latinLnBrk="0" hangingPunct="1">
              <a:lnSpc>
                <a:spcPct val="150000"/>
              </a:lnSpc>
              <a:spcBef>
                <a:spcPts val="0"/>
              </a:spcBef>
              <a:spcAft>
                <a:spcPts val="600"/>
              </a:spcAft>
              <a:buClr>
                <a:srgbClr val="E9E9E9"/>
              </a:buClr>
              <a:buSzPct val="120000"/>
              <a:buFontTx/>
              <a:buNone/>
              <a:tabLst/>
              <a:defRPr/>
            </a:pPr>
            <a:endParaRPr kumimoji="0" lang="en-US" sz="1400" b="0" i="0" u="none" strike="noStrike" kern="1200" cap="none" spc="0" normalizeH="0" baseline="0" noProof="0">
              <a:ln>
                <a:noFill/>
              </a:ln>
              <a:solidFill>
                <a:srgbClr val="000000"/>
              </a:solidFill>
              <a:effectLst/>
              <a:uLnTx/>
              <a:uFillTx/>
              <a:latin typeface="Consolas" panose="020B0609020204030204" pitchFamily="49" charset="0"/>
              <a:cs typeface="Segoe UI Semibold" charset="0"/>
            </a:endParaRPr>
          </a:p>
        </p:txBody>
      </p:sp>
      <p:sp>
        <p:nvSpPr>
          <p:cNvPr id="9" name="Text Placeholder 4" descr="This layout should only be used for developer code. The font used is a monospace font which is ideal for showing code.">
            <a:extLst>
              <a:ext uri="{FF2B5EF4-FFF2-40B4-BE49-F238E27FC236}">
                <a16:creationId xmlns:a16="http://schemas.microsoft.com/office/drawing/2014/main" id="{3EC8DAD9-3274-7DD3-8458-A6CF6E36618D}"/>
              </a:ext>
            </a:extLst>
          </p:cNvPr>
          <p:cNvSpPr>
            <a:spLocks noGrp="1"/>
          </p:cNvSpPr>
          <p:nvPr>
            <p:ph type="body" sz="quarter" idx="11" hasCustomPrompt="1"/>
          </p:nvPr>
        </p:nvSpPr>
        <p:spPr>
          <a:xfrm>
            <a:off x="579438" y="1083733"/>
            <a:ext cx="11020425" cy="4885267"/>
          </a:xfrm>
        </p:spPr>
        <p:txBody>
          <a:bodyPr/>
          <a:lstStyle>
            <a:lvl1pPr marL="0" indent="0">
              <a:buNone/>
              <a:tabLst/>
              <a:defRPr sz="1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65582787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Developer code right">
    <p:bg>
      <p:bgPr>
        <a:solidFill>
          <a:srgbClr val="E8E6DF"/>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4" name="Title 1">
            <a:extLst>
              <a:ext uri="{FF2B5EF4-FFF2-40B4-BE49-F238E27FC236}">
                <a16:creationId xmlns:a16="http://schemas.microsoft.com/office/drawing/2014/main" id="{DFD107E2-140D-CB86-9FA1-B9481E49E6FE}"/>
              </a:ext>
            </a:extLst>
          </p:cNvPr>
          <p:cNvSpPr>
            <a:spLocks noGrp="1"/>
          </p:cNvSpPr>
          <p:nvPr>
            <p:ph type="title"/>
          </p:nvPr>
        </p:nvSpPr>
        <p:spPr>
          <a:xfrm>
            <a:off x="588262" y="585216"/>
            <a:ext cx="4042761" cy="984885"/>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6" name="Text Placeholder 3">
            <a:extLst>
              <a:ext uri="{FF2B5EF4-FFF2-40B4-BE49-F238E27FC236}">
                <a16:creationId xmlns:a16="http://schemas.microsoft.com/office/drawing/2014/main" id="{277F5E94-C055-4558-A211-EF7933FCA82F}"/>
              </a:ext>
            </a:extLst>
          </p:cNvPr>
          <p:cNvSpPr>
            <a:spLocks noGrp="1"/>
          </p:cNvSpPr>
          <p:nvPr>
            <p:ph type="body" sz="quarter" idx="15"/>
          </p:nvPr>
        </p:nvSpPr>
        <p:spPr>
          <a:xfrm>
            <a:off x="586389" y="1594155"/>
            <a:ext cx="4042761" cy="726353"/>
          </a:xfrm>
          <a:prstGeom prst="rect">
            <a:avLst/>
          </a:prstGeom>
        </p:spPr>
        <p:txBody>
          <a:bodyPr wrap="square">
            <a:spAutoFit/>
          </a:bodyPr>
          <a:lstStyle>
            <a:lvl1pPr marL="0" indent="0">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7" name="Text Placeholder 4" descr="This layout should only be used for developer code. The font used is a monospace font which is ideal for showing code.">
            <a:extLst>
              <a:ext uri="{FF2B5EF4-FFF2-40B4-BE49-F238E27FC236}">
                <a16:creationId xmlns:a16="http://schemas.microsoft.com/office/drawing/2014/main" id="{A89B3FAE-417F-41EF-9D05-0D6CAF8EC76C}"/>
              </a:ext>
            </a:extLst>
          </p:cNvPr>
          <p:cNvSpPr>
            <a:spLocks noGrp="1"/>
          </p:cNvSpPr>
          <p:nvPr>
            <p:ph type="body" sz="quarter" idx="11" hasCustomPrompt="1"/>
          </p:nvPr>
        </p:nvSpPr>
        <p:spPr>
          <a:xfrm>
            <a:off x="5800725" y="582613"/>
            <a:ext cx="5799138" cy="5692775"/>
          </a:xfrm>
        </p:spPr>
        <p:txBody>
          <a:bodyPr/>
          <a:lstStyle>
            <a:lvl1pPr marL="0" indent="0">
              <a:buNone/>
              <a:tabLst/>
              <a:defRPr sz="1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97526173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Resources">
    <p:bg>
      <p:bgPr>
        <a:solidFill>
          <a:srgbClr val="E8E6D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3" name="Text Placeholder 3">
            <a:extLst>
              <a:ext uri="{FF2B5EF4-FFF2-40B4-BE49-F238E27FC236}">
                <a16:creationId xmlns:a16="http://schemas.microsoft.com/office/drawing/2014/main" id="{05B49E74-D3F8-9BC9-0A3F-F524E6C5A414}"/>
              </a:ext>
            </a:extLst>
          </p:cNvPr>
          <p:cNvSpPr>
            <a:spLocks noGrp="1"/>
          </p:cNvSpPr>
          <p:nvPr>
            <p:ph type="body" sz="quarter" idx="15"/>
          </p:nvPr>
        </p:nvSpPr>
        <p:spPr>
          <a:xfrm>
            <a:off x="586389" y="1591056"/>
            <a:ext cx="8193024" cy="541687"/>
          </a:xfrm>
          <a:prstGeom prst="rect">
            <a:avLst/>
          </a:prstGeom>
        </p:spPr>
        <p:txBody>
          <a:bodyPr wrap="square">
            <a:spAutoFit/>
          </a:bodyPr>
          <a:lstStyle>
            <a:lvl1pPr marL="0" indent="0">
              <a:buFont typeface="Arial" panose="020B0604020202020204" pitchFamily="34" charset="0"/>
              <a:buNone/>
              <a:defRPr>
                <a:solidFill>
                  <a:schemeClr val="tx1"/>
                </a:solidFill>
                <a:latin typeface="+mj-lt"/>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p:txBody>
      </p:sp>
      <p:sp>
        <p:nvSpPr>
          <p:cNvPr id="8" name="Text Placeholder 3">
            <a:extLst>
              <a:ext uri="{FF2B5EF4-FFF2-40B4-BE49-F238E27FC236}">
                <a16:creationId xmlns:a16="http://schemas.microsoft.com/office/drawing/2014/main" id="{5F055FC1-EF87-C5EC-9545-B346C73ACDA3}"/>
              </a:ext>
            </a:extLst>
          </p:cNvPr>
          <p:cNvSpPr>
            <a:spLocks noGrp="1"/>
          </p:cNvSpPr>
          <p:nvPr>
            <p:ph type="body" sz="quarter" idx="19"/>
          </p:nvPr>
        </p:nvSpPr>
        <p:spPr>
          <a:xfrm>
            <a:off x="586389" y="2081710"/>
            <a:ext cx="8193024" cy="1132618"/>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3">
            <a:extLst>
              <a:ext uri="{FF2B5EF4-FFF2-40B4-BE49-F238E27FC236}">
                <a16:creationId xmlns:a16="http://schemas.microsoft.com/office/drawing/2014/main" id="{5EBA1527-2F4C-29A6-6A08-4FBA5CAE4E7E}"/>
              </a:ext>
            </a:extLst>
          </p:cNvPr>
          <p:cNvSpPr>
            <a:spLocks noGrp="1"/>
          </p:cNvSpPr>
          <p:nvPr>
            <p:ph type="body" sz="quarter" idx="20"/>
          </p:nvPr>
        </p:nvSpPr>
        <p:spPr>
          <a:xfrm>
            <a:off x="586389" y="3587124"/>
            <a:ext cx="8193024" cy="541687"/>
          </a:xfrm>
          <a:prstGeom prst="rect">
            <a:avLst/>
          </a:prstGeom>
        </p:spPr>
        <p:txBody>
          <a:bodyPr wrap="square">
            <a:spAutoFit/>
          </a:bodyPr>
          <a:lstStyle>
            <a:lvl1pPr marL="0" indent="0">
              <a:buFont typeface="Arial" panose="020B0604020202020204" pitchFamily="34" charset="0"/>
              <a:buNone/>
              <a:defRPr>
                <a:solidFill>
                  <a:schemeClr val="tx1"/>
                </a:solidFill>
                <a:latin typeface="+mj-lt"/>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p:txBody>
      </p:sp>
      <p:sp>
        <p:nvSpPr>
          <p:cNvPr id="10" name="Text Placeholder 3">
            <a:extLst>
              <a:ext uri="{FF2B5EF4-FFF2-40B4-BE49-F238E27FC236}">
                <a16:creationId xmlns:a16="http://schemas.microsoft.com/office/drawing/2014/main" id="{3B81DC28-90DC-14C9-6ED7-101D16E58FA0}"/>
              </a:ext>
            </a:extLst>
          </p:cNvPr>
          <p:cNvSpPr>
            <a:spLocks noGrp="1"/>
          </p:cNvSpPr>
          <p:nvPr>
            <p:ph type="body" sz="quarter" idx="21"/>
          </p:nvPr>
        </p:nvSpPr>
        <p:spPr>
          <a:xfrm>
            <a:off x="586389" y="4077778"/>
            <a:ext cx="8193024" cy="1132618"/>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71829219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28" orient="horz" pos="4320">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ext option_3 rows">
    <p:spTree>
      <p:nvGrpSpPr>
        <p:cNvPr id="1" name=""/>
        <p:cNvGrpSpPr/>
        <p:nvPr/>
      </p:nvGrpSpPr>
      <p:grpSpPr>
        <a:xfrm>
          <a:off x="0" y="0"/>
          <a:ext cx="0" cy="0"/>
          <a:chOff x="0" y="0"/>
          <a:chExt cx="0" cy="0"/>
        </a:xfrm>
      </p:grpSpPr>
      <p:sp>
        <p:nvSpPr>
          <p:cNvPr id="9" name="Text Placeholder 4">
            <a:extLst>
              <a:ext uri="{FF2B5EF4-FFF2-40B4-BE49-F238E27FC236}">
                <a16:creationId xmlns:a16="http://schemas.microsoft.com/office/drawing/2014/main" id="{CB19F3EF-E352-4C65-98EB-C1D64E0A7284}"/>
              </a:ext>
            </a:extLst>
          </p:cNvPr>
          <p:cNvSpPr>
            <a:spLocks noGrp="1"/>
          </p:cNvSpPr>
          <p:nvPr>
            <p:ph type="body" sz="quarter" idx="11" hasCustomPrompt="1"/>
          </p:nvPr>
        </p:nvSpPr>
        <p:spPr>
          <a:xfrm>
            <a:off x="1389460" y="1456896"/>
            <a:ext cx="10210404" cy="77724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sp>
        <p:nvSpPr>
          <p:cNvPr id="10" name="Text Placeholder 4">
            <a:extLst>
              <a:ext uri="{FF2B5EF4-FFF2-40B4-BE49-F238E27FC236}">
                <a16:creationId xmlns:a16="http://schemas.microsoft.com/office/drawing/2014/main" id="{E93C46D7-E811-4904-971C-BDAE52869A61}"/>
              </a:ext>
            </a:extLst>
          </p:cNvPr>
          <p:cNvSpPr>
            <a:spLocks noGrp="1"/>
          </p:cNvSpPr>
          <p:nvPr>
            <p:ph type="body" sz="quarter" idx="15" hasCustomPrompt="1"/>
          </p:nvPr>
        </p:nvSpPr>
        <p:spPr>
          <a:xfrm>
            <a:off x="1389460" y="2499114"/>
            <a:ext cx="10210404" cy="781184"/>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2" name="Text Placeholder 4">
            <a:extLst>
              <a:ext uri="{FF2B5EF4-FFF2-40B4-BE49-F238E27FC236}">
                <a16:creationId xmlns:a16="http://schemas.microsoft.com/office/drawing/2014/main" id="{C84EFDE3-C2B4-4663-8852-A0D2423EB125}"/>
              </a:ext>
            </a:extLst>
          </p:cNvPr>
          <p:cNvSpPr>
            <a:spLocks noGrp="1"/>
          </p:cNvSpPr>
          <p:nvPr>
            <p:ph type="body" sz="quarter" idx="17" hasCustomPrompt="1"/>
          </p:nvPr>
        </p:nvSpPr>
        <p:spPr>
          <a:xfrm>
            <a:off x="1389460" y="3545276"/>
            <a:ext cx="10210404" cy="781184"/>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5" name="Title 1">
            <a:extLst>
              <a:ext uri="{FF2B5EF4-FFF2-40B4-BE49-F238E27FC236}">
                <a16:creationId xmlns:a16="http://schemas.microsoft.com/office/drawing/2014/main" id="{AC67A521-F4FD-E8EE-E376-D23CEA345620}"/>
              </a:ext>
            </a:extLst>
          </p:cNvPr>
          <p:cNvSpPr>
            <a:spLocks noGrp="1"/>
          </p:cNvSpPr>
          <p:nvPr>
            <p:ph type="title"/>
          </p:nvPr>
        </p:nvSpPr>
        <p:spPr>
          <a:xfrm>
            <a:off x="588262" y="585216"/>
            <a:ext cx="8193024" cy="492443"/>
          </a:xfrm>
        </p:spPr>
        <p:txBody>
          <a:bodyPr/>
          <a:lstStyle>
            <a:lvl1pPr algn="l" defTabSz="932742" rtl="0" eaLnBrk="1" latinLnBrk="0" hangingPunct="1">
              <a:lnSpc>
                <a:spcPct val="100000"/>
              </a:lnSpc>
              <a:spcBef>
                <a:spcPct val="0"/>
              </a:spcBef>
              <a:buNone/>
              <a:defRPr lang="en-US" sz="3200" b="0" i="0" kern="1200" cap="none" spc="0" baseline="0" dirty="0">
                <a:ln w="3175">
                  <a:noFill/>
                </a:ln>
                <a:solidFill>
                  <a:schemeClr val="tx1"/>
                </a:solidFill>
                <a:effectLst/>
                <a:latin typeface="+mj-lt"/>
                <a:ea typeface="+mn-ea"/>
                <a:cs typeface="Segoe UI Semibold" panose="020B0502040204020203" pitchFamily="34" charset="0"/>
              </a:defRPr>
            </a:lvl1pPr>
          </a:lstStyle>
          <a:p>
            <a:r>
              <a:rPr lang="en-US" dirty="0"/>
              <a:t>Click to edit Master title style</a:t>
            </a:r>
          </a:p>
        </p:txBody>
      </p:sp>
      <p:cxnSp>
        <p:nvCxnSpPr>
          <p:cNvPr id="7" name="Straight Connector 6">
            <a:extLst>
              <a:ext uri="{FF2B5EF4-FFF2-40B4-BE49-F238E27FC236}">
                <a16:creationId xmlns:a16="http://schemas.microsoft.com/office/drawing/2014/main" id="{984A61D4-2EBC-3C89-B9B9-A7E3006349EC}"/>
              </a:ext>
              <a:ext uri="{C183D7F6-B498-43B3-948B-1728B52AA6E4}">
                <adec:decorative xmlns:adec="http://schemas.microsoft.com/office/drawing/2017/decorative" val="1"/>
              </a:ext>
            </a:extLst>
          </p:cNvPr>
          <p:cNvCxnSpPr>
            <a:cxnSpLocks/>
          </p:cNvCxnSpPr>
          <p:nvPr userDrawn="1"/>
        </p:nvCxnSpPr>
        <p:spPr>
          <a:xfrm>
            <a:off x="1389695" y="2366625"/>
            <a:ext cx="10196951"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315C7F07-21BA-232C-099C-2DFC70761A21}"/>
              </a:ext>
              <a:ext uri="{C183D7F6-B498-43B3-948B-1728B52AA6E4}">
                <adec:decorative xmlns:adec="http://schemas.microsoft.com/office/drawing/2017/decorative" val="1"/>
              </a:ext>
            </a:extLst>
          </p:cNvPr>
          <p:cNvCxnSpPr>
            <a:cxnSpLocks/>
          </p:cNvCxnSpPr>
          <p:nvPr userDrawn="1"/>
        </p:nvCxnSpPr>
        <p:spPr>
          <a:xfrm>
            <a:off x="1389695" y="3412787"/>
            <a:ext cx="10196951"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37194452"/>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resenter-BIo">
    <p:bg>
      <p:bgPr>
        <a:solidFill>
          <a:srgbClr val="E8E6DF"/>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8AA94852-62BE-D975-5820-B3227B110B53}"/>
              </a:ext>
            </a:extLst>
          </p:cNvPr>
          <p:cNvSpPr/>
          <p:nvPr userDrawn="1"/>
        </p:nvSpPr>
        <p:spPr bwMode="auto">
          <a:xfrm>
            <a:off x="1" y="0"/>
            <a:ext cx="7036066" cy="6858000"/>
          </a:xfrm>
          <a:prstGeom prst="rect">
            <a:avLst/>
          </a:prstGeom>
          <a:solidFill>
            <a:srgbClr val="F4F3F5"/>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5749038"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D63B5AFD-1A0C-9C6A-B579-7F4B7918234D}"/>
              </a:ext>
            </a:extLst>
          </p:cNvPr>
          <p:cNvSpPr>
            <a:spLocks noGrp="1"/>
          </p:cNvSpPr>
          <p:nvPr>
            <p:ph type="pic" sz="quarter" idx="19"/>
          </p:nvPr>
        </p:nvSpPr>
        <p:spPr bwMode="ltGray">
          <a:xfrm>
            <a:off x="7554590" y="3833734"/>
            <a:ext cx="1069848" cy="1069848"/>
          </a:xfrm>
          <a:prstGeom prst="rect">
            <a:avLst/>
          </a:prstGeom>
          <a:solidFill>
            <a:srgbClr val="F4F4F7"/>
          </a:solidFill>
        </p:spPr>
        <p:txBody>
          <a:bodyPr lIns="0" tIns="0" rIns="0" bIns="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Click icon to add picture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78B296A1-E2FF-6AD0-056E-6FFA0EA08B6A}"/>
              </a:ext>
            </a:extLst>
          </p:cNvPr>
          <p:cNvSpPr>
            <a:spLocks noGrp="1"/>
          </p:cNvSpPr>
          <p:nvPr>
            <p:ph type="pic" sz="quarter" idx="30"/>
          </p:nvPr>
        </p:nvSpPr>
        <p:spPr bwMode="ltGray">
          <a:xfrm>
            <a:off x="10568728" y="3833734"/>
            <a:ext cx="1069848" cy="1069848"/>
          </a:xfrm>
          <a:prstGeom prst="rect">
            <a:avLst/>
          </a:prstGeom>
          <a:solidFill>
            <a:srgbClr val="F4F4F7"/>
          </a:solidFill>
        </p:spPr>
        <p:txBody>
          <a:bodyPr lIns="0" tIns="0" rIns="0" bIns="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Click icon to add picture</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D58F4ACC-A223-94FA-AF57-8B62501B059F}"/>
              </a:ext>
            </a:extLst>
          </p:cNvPr>
          <p:cNvSpPr>
            <a:spLocks noGrp="1"/>
          </p:cNvSpPr>
          <p:nvPr>
            <p:ph type="pic" sz="quarter" idx="31"/>
          </p:nvPr>
        </p:nvSpPr>
        <p:spPr bwMode="ltGray">
          <a:xfrm>
            <a:off x="9061659" y="3833734"/>
            <a:ext cx="1069848" cy="1069848"/>
          </a:xfrm>
          <a:prstGeom prst="rect">
            <a:avLst/>
          </a:prstGeom>
          <a:solidFill>
            <a:srgbClr val="F4F4F7"/>
          </a:solidFill>
        </p:spPr>
        <p:txBody>
          <a:bodyPr lIns="0" tIns="0" rIns="0" bIns="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Click icon to add picture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88133D48-744E-F029-079E-2E16C2809895}"/>
              </a:ext>
            </a:extLst>
          </p:cNvPr>
          <p:cNvSpPr>
            <a:spLocks noGrp="1"/>
          </p:cNvSpPr>
          <p:nvPr>
            <p:ph type="pic" sz="quarter" idx="32"/>
          </p:nvPr>
        </p:nvSpPr>
        <p:spPr bwMode="ltGray">
          <a:xfrm>
            <a:off x="7554590" y="5199190"/>
            <a:ext cx="1069848" cy="1069848"/>
          </a:xfrm>
          <a:prstGeom prst="rect">
            <a:avLst/>
          </a:prstGeom>
          <a:solidFill>
            <a:srgbClr val="F4F4F7"/>
          </a:solidFill>
        </p:spPr>
        <p:txBody>
          <a:bodyPr lIns="0" tIns="0" rIns="0" bIns="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Click icon to add picture</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09D3DDE-EAFB-B57D-9147-8827F7743E1A}"/>
              </a:ext>
            </a:extLst>
          </p:cNvPr>
          <p:cNvSpPr>
            <a:spLocks noGrp="1"/>
          </p:cNvSpPr>
          <p:nvPr>
            <p:ph type="pic" sz="quarter" idx="33"/>
          </p:nvPr>
        </p:nvSpPr>
        <p:spPr bwMode="ltGray">
          <a:xfrm>
            <a:off x="10568728" y="5199190"/>
            <a:ext cx="1069848" cy="1069848"/>
          </a:xfrm>
          <a:prstGeom prst="rect">
            <a:avLst/>
          </a:prstGeom>
          <a:solidFill>
            <a:srgbClr val="F4F4F7"/>
          </a:solidFill>
        </p:spPr>
        <p:txBody>
          <a:bodyPr lIns="0" tIns="0" rIns="0" bIns="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Click icon to add picture</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DFDB12BE-8B16-4DC3-C014-945C54E8CD7D}"/>
              </a:ext>
            </a:extLst>
          </p:cNvPr>
          <p:cNvSpPr>
            <a:spLocks noGrp="1"/>
          </p:cNvSpPr>
          <p:nvPr>
            <p:ph type="pic" sz="quarter" idx="34"/>
          </p:nvPr>
        </p:nvSpPr>
        <p:spPr bwMode="ltGray">
          <a:xfrm>
            <a:off x="9061659" y="5199190"/>
            <a:ext cx="1069848" cy="1069848"/>
          </a:xfrm>
          <a:prstGeom prst="rect">
            <a:avLst/>
          </a:prstGeom>
          <a:solidFill>
            <a:srgbClr val="F4F4F7"/>
          </a:solidFill>
        </p:spPr>
        <p:txBody>
          <a:bodyPr lIns="0" tIns="0" rIns="0" bIns="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Click icon to add picture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50375802-7BB3-7A20-1210-E5FEEE1A56F8}"/>
              </a:ext>
            </a:extLst>
          </p:cNvPr>
          <p:cNvSpPr>
            <a:spLocks noGrp="1"/>
          </p:cNvSpPr>
          <p:nvPr>
            <p:ph type="pic" sz="quarter" idx="14" hasCustomPrompt="1"/>
          </p:nvPr>
        </p:nvSpPr>
        <p:spPr bwMode="ltGray">
          <a:xfrm>
            <a:off x="8165231" y="457200"/>
            <a:ext cx="2849035" cy="2874212"/>
          </a:xfrm>
          <a:prstGeom prst="roundRect">
            <a:avLst>
              <a:gd name="adj" fmla="val 21738"/>
            </a:avLst>
          </a:prstGeom>
          <a:blipFill>
            <a:blip r:embed="rId2"/>
            <a:stretch>
              <a:fillRect/>
            </a:stretch>
          </a:blipFill>
          <a:effectLst>
            <a:outerShdw blurRad="314198" dist="111760" dir="8040000" algn="ctr" rotWithShape="0">
              <a:schemeClr val="tx1">
                <a:alpha val="22000"/>
              </a:schemeClr>
            </a:outerShdw>
          </a:effectLst>
        </p:spPr>
        <p:txBody>
          <a:bodyPr lIns="0" tIns="0" rIns="0" bIns="1005840" anchor="ctr" anchorCtr="0">
            <a:noAutofit/>
          </a:bodyPr>
          <a:lstStyle>
            <a:lvl1pPr marL="0" indent="0" algn="ctr">
              <a:lnSpc>
                <a:spcPct val="100000"/>
              </a:lnSpc>
              <a:buNone/>
              <a:defRPr sz="640" b="1">
                <a:solidFill>
                  <a:srgbClr val="000000"/>
                </a:solidFill>
                <a:latin typeface="+mn-lt"/>
                <a:cs typeface="Segoe UI" panose="020B0502040204020203" pitchFamily="34" charset="0"/>
              </a:defRPr>
            </a:lvl1pPr>
          </a:lstStyle>
          <a:p>
            <a:r>
              <a:rPr lang="en-US"/>
              <a:t>Click icon to </a:t>
            </a:r>
            <a:br>
              <a:rPr lang="en-US"/>
            </a:br>
            <a:r>
              <a:rPr lang="en-US"/>
              <a:t>add your picture here</a:t>
            </a:r>
          </a:p>
        </p:txBody>
      </p:sp>
      <p:sp>
        <p:nvSpPr>
          <p:cNvPr id="7" name="Footer Placeholder 2">
            <a:extLst>
              <a:ext uri="{FF2B5EF4-FFF2-40B4-BE49-F238E27FC236}">
                <a16:creationId xmlns:a16="http://schemas.microsoft.com/office/drawing/2014/main" id="{FEE9CA35-7E2C-1B90-FD18-D2DBFD0DA24A}"/>
              </a:ext>
            </a:extLst>
          </p:cNvPr>
          <p:cNvSpPr txBox="1">
            <a:spLocks/>
          </p:cNvSpPr>
          <p:nvPr userDrawn="1"/>
        </p:nvSpPr>
        <p:spPr>
          <a:xfrm>
            <a:off x="579438"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dirty="0"/>
              <a:t>© Copyright Microsoft Corporation. All rights reserved.</a:t>
            </a:r>
          </a:p>
        </p:txBody>
      </p:sp>
    </p:spTree>
    <p:extLst>
      <p:ext uri="{BB962C8B-B14F-4D97-AF65-F5344CB8AC3E}">
        <p14:creationId xmlns:p14="http://schemas.microsoft.com/office/powerpoint/2010/main" val="2712024853"/>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ext option_4 rows">
    <p:spTree>
      <p:nvGrpSpPr>
        <p:cNvPr id="1" name=""/>
        <p:cNvGrpSpPr/>
        <p:nvPr/>
      </p:nvGrpSpPr>
      <p:grpSpPr>
        <a:xfrm>
          <a:off x="0" y="0"/>
          <a:ext cx="0" cy="0"/>
          <a:chOff x="0" y="0"/>
          <a:chExt cx="0" cy="0"/>
        </a:xfrm>
      </p:grpSpPr>
      <p:sp>
        <p:nvSpPr>
          <p:cNvPr id="12" name="Text Placeholder 4">
            <a:extLst>
              <a:ext uri="{FF2B5EF4-FFF2-40B4-BE49-F238E27FC236}">
                <a16:creationId xmlns:a16="http://schemas.microsoft.com/office/drawing/2014/main" id="{BDF9284C-6F78-4885-87E1-4AAD9E8090B1}"/>
              </a:ext>
            </a:extLst>
          </p:cNvPr>
          <p:cNvSpPr>
            <a:spLocks noGrp="1"/>
          </p:cNvSpPr>
          <p:nvPr>
            <p:ph type="body" sz="quarter" idx="11" hasCustomPrompt="1"/>
          </p:nvPr>
        </p:nvSpPr>
        <p:spPr>
          <a:xfrm>
            <a:off x="1389460" y="1456896"/>
            <a:ext cx="10210404" cy="77724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cxnSp>
        <p:nvCxnSpPr>
          <p:cNvPr id="20" name="Straight Connector 19">
            <a:extLst>
              <a:ext uri="{FF2B5EF4-FFF2-40B4-BE49-F238E27FC236}">
                <a16:creationId xmlns:a16="http://schemas.microsoft.com/office/drawing/2014/main" id="{4E9EA958-BE84-43C9-98F0-0C08E8EDD63F}"/>
              </a:ext>
              <a:ext uri="{C183D7F6-B498-43B3-948B-1728B52AA6E4}">
                <adec:decorative xmlns:adec="http://schemas.microsoft.com/office/drawing/2017/decorative" val="1"/>
              </a:ext>
            </a:extLst>
          </p:cNvPr>
          <p:cNvCxnSpPr>
            <a:cxnSpLocks/>
          </p:cNvCxnSpPr>
          <p:nvPr userDrawn="1"/>
        </p:nvCxnSpPr>
        <p:spPr>
          <a:xfrm>
            <a:off x="1389695" y="2366625"/>
            <a:ext cx="10196951"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D0E35C16-1FD5-43B8-8A48-E2CAEC4A6EA2}"/>
              </a:ext>
            </a:extLst>
          </p:cNvPr>
          <p:cNvSpPr>
            <a:spLocks noGrp="1"/>
          </p:cNvSpPr>
          <p:nvPr>
            <p:ph type="body" sz="quarter" idx="15" hasCustomPrompt="1"/>
          </p:nvPr>
        </p:nvSpPr>
        <p:spPr>
          <a:xfrm>
            <a:off x="1389460" y="2499114"/>
            <a:ext cx="10210404" cy="781184"/>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21" name="Straight Connector 20">
            <a:extLst>
              <a:ext uri="{FF2B5EF4-FFF2-40B4-BE49-F238E27FC236}">
                <a16:creationId xmlns:a16="http://schemas.microsoft.com/office/drawing/2014/main" id="{FC78D634-25BA-4087-A772-1E555254B97D}"/>
              </a:ext>
              <a:ext uri="{C183D7F6-B498-43B3-948B-1728B52AA6E4}">
                <adec:decorative xmlns:adec="http://schemas.microsoft.com/office/drawing/2017/decorative" val="1"/>
              </a:ext>
            </a:extLst>
          </p:cNvPr>
          <p:cNvCxnSpPr>
            <a:cxnSpLocks/>
          </p:cNvCxnSpPr>
          <p:nvPr userDrawn="1"/>
        </p:nvCxnSpPr>
        <p:spPr>
          <a:xfrm>
            <a:off x="1389695" y="3412787"/>
            <a:ext cx="10196951"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7" name="Text Placeholder 4">
            <a:extLst>
              <a:ext uri="{FF2B5EF4-FFF2-40B4-BE49-F238E27FC236}">
                <a16:creationId xmlns:a16="http://schemas.microsoft.com/office/drawing/2014/main" id="{9F7B3EC7-70FC-4307-BB11-53CB4E14FFB9}"/>
              </a:ext>
            </a:extLst>
          </p:cNvPr>
          <p:cNvSpPr>
            <a:spLocks noGrp="1"/>
          </p:cNvSpPr>
          <p:nvPr>
            <p:ph type="body" sz="quarter" idx="17" hasCustomPrompt="1"/>
          </p:nvPr>
        </p:nvSpPr>
        <p:spPr>
          <a:xfrm>
            <a:off x="1389460" y="3545276"/>
            <a:ext cx="10210404" cy="781184"/>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22" name="Straight Connector 21">
            <a:extLst>
              <a:ext uri="{FF2B5EF4-FFF2-40B4-BE49-F238E27FC236}">
                <a16:creationId xmlns:a16="http://schemas.microsoft.com/office/drawing/2014/main" id="{71CE9993-705A-488D-910E-290FD0A522F4}"/>
              </a:ext>
              <a:ext uri="{C183D7F6-B498-43B3-948B-1728B52AA6E4}">
                <adec:decorative xmlns:adec="http://schemas.microsoft.com/office/drawing/2017/decorative" val="1"/>
              </a:ext>
            </a:extLst>
          </p:cNvPr>
          <p:cNvCxnSpPr>
            <a:cxnSpLocks/>
          </p:cNvCxnSpPr>
          <p:nvPr userDrawn="1"/>
        </p:nvCxnSpPr>
        <p:spPr>
          <a:xfrm>
            <a:off x="1389695" y="4458949"/>
            <a:ext cx="10196951"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DC5585A5-DAB7-4EFE-A980-497178E03B1A}"/>
              </a:ext>
            </a:extLst>
          </p:cNvPr>
          <p:cNvSpPr>
            <a:spLocks noGrp="1"/>
          </p:cNvSpPr>
          <p:nvPr>
            <p:ph type="body" sz="quarter" idx="19" hasCustomPrompt="1"/>
          </p:nvPr>
        </p:nvSpPr>
        <p:spPr>
          <a:xfrm>
            <a:off x="1389460" y="4591438"/>
            <a:ext cx="10210404" cy="781184"/>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9" name="Title 1">
            <a:extLst>
              <a:ext uri="{FF2B5EF4-FFF2-40B4-BE49-F238E27FC236}">
                <a16:creationId xmlns:a16="http://schemas.microsoft.com/office/drawing/2014/main" id="{75B21E8C-92C0-72B7-D04D-01894741A0D7}"/>
              </a:ext>
            </a:extLst>
          </p:cNvPr>
          <p:cNvSpPr>
            <a:spLocks noGrp="1"/>
          </p:cNvSpPr>
          <p:nvPr>
            <p:ph type="title"/>
          </p:nvPr>
        </p:nvSpPr>
        <p:spPr>
          <a:xfrm>
            <a:off x="588262" y="585216"/>
            <a:ext cx="11011602" cy="492443"/>
          </a:xfrm>
        </p:spPr>
        <p:txBody>
          <a:bodyPr/>
          <a:lstStyle>
            <a:lvl1pPr algn="l" defTabSz="932742" rtl="0" eaLnBrk="1" latinLnBrk="0" hangingPunct="1">
              <a:lnSpc>
                <a:spcPct val="100000"/>
              </a:lnSpc>
              <a:spcBef>
                <a:spcPct val="0"/>
              </a:spcBef>
              <a:buNone/>
              <a:defRPr lang="en-US" sz="3200" b="0" i="0" kern="1200" cap="none" spc="0" baseline="0" dirty="0">
                <a:ln w="3175">
                  <a:noFill/>
                </a:ln>
                <a:solidFill>
                  <a:schemeClr val="tx1"/>
                </a:solidFill>
                <a:effectLst/>
                <a:latin typeface="+mj-lt"/>
                <a:ea typeface="+mn-ea"/>
                <a:cs typeface="Segoe UI Semibold" panose="020B0502040204020203" pitchFamily="34" charset="0"/>
              </a:defRPr>
            </a:lvl1pPr>
          </a:lstStyle>
          <a:p>
            <a:r>
              <a:rPr lang="en-US" dirty="0"/>
              <a:t>Click to edit Master title style</a:t>
            </a:r>
          </a:p>
        </p:txBody>
      </p:sp>
    </p:spTree>
    <p:extLst>
      <p:ext uri="{BB962C8B-B14F-4D97-AF65-F5344CB8AC3E}">
        <p14:creationId xmlns:p14="http://schemas.microsoft.com/office/powerpoint/2010/main" val="4063605395"/>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ext option_5 rows">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1389460" y="1456896"/>
            <a:ext cx="10210404" cy="645624"/>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The quick brown fox jumps over the lazy dog. The quick brown fox jumps over the lazy dog. The quick brown fox jumps over the lazy dog.</a:t>
            </a:r>
          </a:p>
        </p:txBody>
      </p:sp>
      <p:cxnSp>
        <p:nvCxnSpPr>
          <p:cNvPr id="15" name="Straight Connector 14">
            <a:extLst>
              <a:ext uri="{FF2B5EF4-FFF2-40B4-BE49-F238E27FC236}">
                <a16:creationId xmlns:a16="http://schemas.microsoft.com/office/drawing/2014/main" id="{F4A35CC4-D06B-40B4-91B1-CDA133426FEF}"/>
              </a:ext>
              <a:ext uri="{C183D7F6-B498-43B3-948B-1728B52AA6E4}">
                <adec:decorative xmlns:adec="http://schemas.microsoft.com/office/drawing/2017/decorative" val="1"/>
              </a:ext>
            </a:extLst>
          </p:cNvPr>
          <p:cNvCxnSpPr>
            <a:cxnSpLocks/>
          </p:cNvCxnSpPr>
          <p:nvPr userDrawn="1"/>
        </p:nvCxnSpPr>
        <p:spPr>
          <a:xfrm>
            <a:off x="1389695" y="2205973"/>
            <a:ext cx="10196951"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60" y="2309426"/>
            <a:ext cx="10210404" cy="64890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The quick brown fox jumps over the lazy dog. The quick brown fox jumps over the lazy dog. The quick brown fox jumps over the lazy dog.</a:t>
            </a:r>
          </a:p>
        </p:txBody>
      </p:sp>
      <p:cxnSp>
        <p:nvCxnSpPr>
          <p:cNvPr id="17" name="Straight Connector 16">
            <a:extLst>
              <a:ext uri="{FF2B5EF4-FFF2-40B4-BE49-F238E27FC236}">
                <a16:creationId xmlns:a16="http://schemas.microsoft.com/office/drawing/2014/main" id="{569B8E47-3705-4496-95DB-2F04B39526B5}"/>
              </a:ext>
              <a:ext uri="{C183D7F6-B498-43B3-948B-1728B52AA6E4}">
                <adec:decorative xmlns:adec="http://schemas.microsoft.com/office/drawing/2017/decorative" val="1"/>
              </a:ext>
            </a:extLst>
          </p:cNvPr>
          <p:cNvCxnSpPr>
            <a:cxnSpLocks/>
          </p:cNvCxnSpPr>
          <p:nvPr userDrawn="1"/>
        </p:nvCxnSpPr>
        <p:spPr>
          <a:xfrm>
            <a:off x="1389695" y="3061779"/>
            <a:ext cx="10196951"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60" y="3165232"/>
            <a:ext cx="10210404" cy="648900"/>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The quick brown fox jumps over the lazy dog. The quick brown fox jumps over the lazy dog. The quick brown fox jumps over the lazy dog.</a:t>
            </a:r>
          </a:p>
        </p:txBody>
      </p:sp>
      <p:cxnSp>
        <p:nvCxnSpPr>
          <p:cNvPr id="19" name="Straight Connector 18">
            <a:extLst>
              <a:ext uri="{FF2B5EF4-FFF2-40B4-BE49-F238E27FC236}">
                <a16:creationId xmlns:a16="http://schemas.microsoft.com/office/drawing/2014/main" id="{971F4189-FC32-45CA-8DDD-889412FB1B93}"/>
              </a:ext>
              <a:ext uri="{C183D7F6-B498-43B3-948B-1728B52AA6E4}">
                <adec:decorative xmlns:adec="http://schemas.microsoft.com/office/drawing/2017/decorative" val="1"/>
              </a:ext>
            </a:extLst>
          </p:cNvPr>
          <p:cNvCxnSpPr>
            <a:cxnSpLocks/>
          </p:cNvCxnSpPr>
          <p:nvPr userDrawn="1"/>
        </p:nvCxnSpPr>
        <p:spPr>
          <a:xfrm>
            <a:off x="1389695" y="3917585"/>
            <a:ext cx="10196951"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60" y="4021038"/>
            <a:ext cx="10210404" cy="648900"/>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The quick brown fox jumps over the lazy dog. The quick brown fox jumps over the lazy dog. The quick brown fox jumps over the lazy dog.</a:t>
            </a:r>
          </a:p>
        </p:txBody>
      </p:sp>
      <p:cxnSp>
        <p:nvCxnSpPr>
          <p:cNvPr id="11" name="Straight Connector 10">
            <a:extLst>
              <a:ext uri="{FF2B5EF4-FFF2-40B4-BE49-F238E27FC236}">
                <a16:creationId xmlns:a16="http://schemas.microsoft.com/office/drawing/2014/main" id="{C5EE9FF8-98D9-46AE-9E3D-2F72E00C7752}"/>
              </a:ext>
              <a:ext uri="{C183D7F6-B498-43B3-948B-1728B52AA6E4}">
                <adec:decorative xmlns:adec="http://schemas.microsoft.com/office/drawing/2017/decorative" val="1"/>
              </a:ext>
            </a:extLst>
          </p:cNvPr>
          <p:cNvCxnSpPr>
            <a:cxnSpLocks/>
          </p:cNvCxnSpPr>
          <p:nvPr userDrawn="1"/>
        </p:nvCxnSpPr>
        <p:spPr>
          <a:xfrm>
            <a:off x="1389695" y="4773391"/>
            <a:ext cx="10196951"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60" y="4876845"/>
            <a:ext cx="10210404" cy="648900"/>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The quick brown fox jumps over the lazy dog. The quick brown fox jumps over the lazy dog. The quick brown fox jumps over the lazy dog.</a:t>
            </a:r>
          </a:p>
        </p:txBody>
      </p:sp>
      <p:sp>
        <p:nvSpPr>
          <p:cNvPr id="4" name="Title 1">
            <a:extLst>
              <a:ext uri="{FF2B5EF4-FFF2-40B4-BE49-F238E27FC236}">
                <a16:creationId xmlns:a16="http://schemas.microsoft.com/office/drawing/2014/main" id="{8F826457-AD96-78F4-E9DC-B4CC7DCCED84}"/>
              </a:ext>
            </a:extLst>
          </p:cNvPr>
          <p:cNvSpPr>
            <a:spLocks noGrp="1"/>
          </p:cNvSpPr>
          <p:nvPr>
            <p:ph type="title"/>
          </p:nvPr>
        </p:nvSpPr>
        <p:spPr>
          <a:xfrm>
            <a:off x="588262" y="585216"/>
            <a:ext cx="8193024" cy="492443"/>
          </a:xfrm>
        </p:spPr>
        <p:txBody>
          <a:bodyPr/>
          <a:lstStyle>
            <a:lvl1pPr algn="l" defTabSz="932742" rtl="0" eaLnBrk="1" latinLnBrk="0" hangingPunct="1">
              <a:lnSpc>
                <a:spcPct val="100000"/>
              </a:lnSpc>
              <a:spcBef>
                <a:spcPct val="0"/>
              </a:spcBef>
              <a:buNone/>
              <a:defRPr lang="en-US" sz="3200" b="0" i="0" kern="1200" cap="none" spc="0" baseline="0" dirty="0">
                <a:ln w="3175">
                  <a:noFill/>
                </a:ln>
                <a:solidFill>
                  <a:schemeClr val="tx1"/>
                </a:solidFill>
                <a:effectLst/>
                <a:latin typeface="+mj-lt"/>
                <a:ea typeface="+mn-ea"/>
                <a:cs typeface="Segoe UI Semibold" panose="020B0502040204020203" pitchFamily="34" charset="0"/>
              </a:defRPr>
            </a:lvl1pPr>
          </a:lstStyle>
          <a:p>
            <a:r>
              <a:rPr lang="en-US" dirty="0"/>
              <a:t>Click to edit Master title style</a:t>
            </a:r>
          </a:p>
        </p:txBody>
      </p:sp>
    </p:spTree>
    <p:extLst>
      <p:ext uri="{BB962C8B-B14F-4D97-AF65-F5344CB8AC3E}">
        <p14:creationId xmlns:p14="http://schemas.microsoft.com/office/powerpoint/2010/main" val="2373660002"/>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losing slide_with Logo">
    <p:bg>
      <p:bgPr>
        <a:solidFill>
          <a:srgbClr val="E8E6DF"/>
        </a:solidFill>
        <a:effectLst/>
      </p:bgPr>
    </p:bg>
    <p:spTree>
      <p:nvGrpSpPr>
        <p:cNvPr id="1" name=""/>
        <p:cNvGrpSpPr/>
        <p:nvPr/>
      </p:nvGrpSpPr>
      <p:grpSpPr>
        <a:xfrm>
          <a:off x="0" y="0"/>
          <a:ext cx="0" cy="0"/>
          <a:chOff x="0" y="0"/>
          <a:chExt cx="0" cy="0"/>
        </a:xfrm>
      </p:grpSpPr>
      <p:pic>
        <p:nvPicPr>
          <p:cNvPr id="2" name="MS logo gray - EMF">
            <a:extLst>
              <a:ext uri="{FF2B5EF4-FFF2-40B4-BE49-F238E27FC236}">
                <a16:creationId xmlns:a16="http://schemas.microsoft.com/office/drawing/2014/main" id="{34855668-1A0A-E5EE-1D0F-97B30351BA0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3" name="Title 1">
            <a:extLst>
              <a:ext uri="{FF2B5EF4-FFF2-40B4-BE49-F238E27FC236}">
                <a16:creationId xmlns:a16="http://schemas.microsoft.com/office/drawing/2014/main" id="{5072CE3E-C99E-C188-A13F-A0815FF096D2}"/>
              </a:ext>
            </a:extLst>
          </p:cNvPr>
          <p:cNvSpPr>
            <a:spLocks noGrp="1"/>
          </p:cNvSpPr>
          <p:nvPr>
            <p:ph type="title" hasCustomPrompt="1"/>
          </p:nvPr>
        </p:nvSpPr>
        <p:spPr>
          <a:xfrm>
            <a:off x="588262" y="-612577"/>
            <a:ext cx="8193024" cy="307777"/>
          </a:xfrm>
        </p:spPr>
        <p:txBody>
          <a:bodyPr/>
          <a:lstStyle>
            <a:lvl1pPr>
              <a:defRPr sz="2000" b="0" i="0">
                <a:solidFill>
                  <a:srgbClr val="001F2D"/>
                </a:solidFill>
                <a:latin typeface="+mj-lt"/>
                <a:cs typeface="Segoe UI Semibold" panose="020B0502040204020203" pitchFamily="34" charset="0"/>
              </a:defRPr>
            </a:lvl1pPr>
          </a:lstStyle>
          <a:p>
            <a:r>
              <a:rPr lang="en-US"/>
              <a:t>Final slide with logo</a:t>
            </a:r>
          </a:p>
        </p:txBody>
      </p:sp>
    </p:spTree>
    <p:extLst>
      <p:ext uri="{BB962C8B-B14F-4D97-AF65-F5344CB8AC3E}">
        <p14:creationId xmlns:p14="http://schemas.microsoft.com/office/powerpoint/2010/main" val="313742432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2_Closing slide_with Logo">
    <p:bg>
      <p:bgPr>
        <a:solidFill>
          <a:srgbClr val="E8E6DF"/>
        </a:solidFill>
        <a:effectLst/>
      </p:bgPr>
    </p:bg>
    <p:spTree>
      <p:nvGrpSpPr>
        <p:cNvPr id="1" name=""/>
        <p:cNvGrpSpPr/>
        <p:nvPr/>
      </p:nvGrpSpPr>
      <p:grpSpPr>
        <a:xfrm>
          <a:off x="0" y="0"/>
          <a:ext cx="0" cy="0"/>
          <a:chOff x="0" y="0"/>
          <a:chExt cx="0" cy="0"/>
        </a:xfrm>
      </p:grpSpPr>
      <p:pic>
        <p:nvPicPr>
          <p:cNvPr id="2" name="MS logo gray - EMF">
            <a:extLst>
              <a:ext uri="{FF2B5EF4-FFF2-40B4-BE49-F238E27FC236}">
                <a16:creationId xmlns:a16="http://schemas.microsoft.com/office/drawing/2014/main" id="{34855668-1A0A-E5EE-1D0F-97B30351BA0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3" name="Title 1">
            <a:extLst>
              <a:ext uri="{FF2B5EF4-FFF2-40B4-BE49-F238E27FC236}">
                <a16:creationId xmlns:a16="http://schemas.microsoft.com/office/drawing/2014/main" id="{5072CE3E-C99E-C188-A13F-A0815FF096D2}"/>
              </a:ext>
            </a:extLst>
          </p:cNvPr>
          <p:cNvSpPr>
            <a:spLocks noGrp="1"/>
          </p:cNvSpPr>
          <p:nvPr>
            <p:ph type="title" hasCustomPrompt="1"/>
          </p:nvPr>
        </p:nvSpPr>
        <p:spPr>
          <a:xfrm>
            <a:off x="588262" y="-616043"/>
            <a:ext cx="8193024" cy="307777"/>
          </a:xfrm>
        </p:spPr>
        <p:txBody>
          <a:bodyPr/>
          <a:lstStyle>
            <a:lvl1pPr>
              <a:defRPr sz="2000" b="0" i="0">
                <a:solidFill>
                  <a:srgbClr val="001F2D"/>
                </a:solidFill>
                <a:latin typeface="+mj-lt"/>
                <a:cs typeface="Segoe UI Semibold" panose="020B0502040204020203" pitchFamily="34" charset="0"/>
              </a:defRPr>
            </a:lvl1pPr>
          </a:lstStyle>
          <a:p>
            <a:r>
              <a:rPr lang="en-US"/>
              <a:t>Final slide with logo</a:t>
            </a:r>
          </a:p>
        </p:txBody>
      </p:sp>
      <p:sp>
        <p:nvSpPr>
          <p:cNvPr id="6" name="Text Placeholder 4">
            <a:extLst>
              <a:ext uri="{FF2B5EF4-FFF2-40B4-BE49-F238E27FC236}">
                <a16:creationId xmlns:a16="http://schemas.microsoft.com/office/drawing/2014/main" id="{BD9E8228-6949-BCF9-F825-22D65A43DBCD}"/>
              </a:ext>
            </a:extLst>
          </p:cNvPr>
          <p:cNvSpPr>
            <a:spLocks noGrp="1"/>
          </p:cNvSpPr>
          <p:nvPr>
            <p:ph type="body" sz="quarter" idx="12" hasCustomPrompt="1"/>
          </p:nvPr>
        </p:nvSpPr>
        <p:spPr>
          <a:xfrm>
            <a:off x="585216" y="2080227"/>
            <a:ext cx="3361943" cy="553998"/>
          </a:xfrm>
          <a:noFill/>
        </p:spPr>
        <p:txBody>
          <a:bodyPr wrap="square" lIns="0" tIns="0" rIns="0" bIns="0">
            <a:spAutoFit/>
          </a:bodyPr>
          <a:lstStyle>
            <a:lvl1pPr marL="0" indent="0" algn="l" defTabSz="457200" rtl="0" eaLnBrk="1" latinLnBrk="0" hangingPunct="1">
              <a:lnSpc>
                <a:spcPct val="100000"/>
              </a:lnSpc>
              <a:spcBef>
                <a:spcPct val="0"/>
              </a:spcBef>
              <a:spcAft>
                <a:spcPts val="0"/>
              </a:spcAft>
              <a:buFont typeface="Arial" panose="020B0604020202020204" pitchFamily="34" charset="0"/>
              <a:buNone/>
              <a:defRPr lang="en-US" sz="3600" b="0" kern="1200" cap="none" spc="-50" baseline="0" dirty="0">
                <a:ln w="3175">
                  <a:noFill/>
                </a:ln>
                <a:solidFill>
                  <a:schemeClr val="accent3"/>
                </a:solidFill>
                <a:effectLst/>
                <a:latin typeface="+mj-lt"/>
                <a:ea typeface="+mn-ea"/>
                <a:cs typeface="Segoe UI" panose="020B0502040204020203" pitchFamily="34" charset="0"/>
              </a:defRPr>
            </a:lvl1pPr>
          </a:lstStyle>
          <a:p>
            <a:pPr lvl="0"/>
            <a:r>
              <a:rPr lang="en-US"/>
              <a:t>Thank you.</a:t>
            </a:r>
          </a:p>
        </p:txBody>
      </p:sp>
      <p:sp>
        <p:nvSpPr>
          <p:cNvPr id="9" name="Text Placeholder 8">
            <a:extLst>
              <a:ext uri="{FF2B5EF4-FFF2-40B4-BE49-F238E27FC236}">
                <a16:creationId xmlns:a16="http://schemas.microsoft.com/office/drawing/2014/main" id="{FCDD9B65-7B9C-E803-654B-692D90202D54}"/>
              </a:ext>
            </a:extLst>
          </p:cNvPr>
          <p:cNvSpPr>
            <a:spLocks noGrp="1"/>
          </p:cNvSpPr>
          <p:nvPr>
            <p:ph type="body" sz="quarter" idx="13"/>
          </p:nvPr>
        </p:nvSpPr>
        <p:spPr>
          <a:xfrm>
            <a:off x="4485640" y="2276475"/>
            <a:ext cx="7114222" cy="1689099"/>
          </a:xfrm>
        </p:spPr>
        <p:txBody>
          <a:bodyPr/>
          <a:lstStyle>
            <a:lvl1pPr marL="0" indent="0" algn="l" defTabSz="457200" rtl="0" eaLnBrk="1" latinLnBrk="0" hangingPunct="1">
              <a:lnSpc>
                <a:spcPct val="100000"/>
              </a:lnSpc>
              <a:spcBef>
                <a:spcPct val="0"/>
              </a:spcBef>
              <a:buNone/>
              <a:defRPr lang="en-US" sz="2000" b="0" kern="1200" cap="none" spc="-50" baseline="0" dirty="0" smtClean="0">
                <a:ln w="3175">
                  <a:noFill/>
                </a:ln>
                <a:solidFill>
                  <a:schemeClr val="tx1"/>
                </a:solidFill>
                <a:effectLst/>
                <a:latin typeface="+mn-lt"/>
                <a:ea typeface="+mn-ea"/>
                <a:cs typeface="Segoe UI" panose="020B0502040204020203" pitchFamily="34" charset="0"/>
              </a:defRPr>
            </a:lvl1pPr>
            <a:lvl2pPr marL="155448" indent="0">
              <a:buNone/>
              <a:defRPr lang="en-US" sz="2000" b="0" kern="1200" cap="none" spc="-50" baseline="0" dirty="0" smtClean="0">
                <a:ln w="3175">
                  <a:noFill/>
                </a:ln>
                <a:solidFill>
                  <a:schemeClr val="bg1"/>
                </a:solidFill>
                <a:effectLst/>
                <a:latin typeface="+mn-lt"/>
                <a:ea typeface="+mn-ea"/>
                <a:cs typeface="Segoe UI" panose="020B0502040204020203" pitchFamily="34" charset="0"/>
              </a:defRPr>
            </a:lvl2pPr>
            <a:lvl3pPr marL="265176"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184334749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592">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ummary page_Big headline_Learn">
    <p:bg>
      <p:bgPr>
        <a:solidFill>
          <a:srgbClr val="E8E6DF"/>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1361096-DA6C-ED52-FA05-5031C6CAB2F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5" name="Title 4">
            <a:extLst>
              <a:ext uri="{FF2B5EF4-FFF2-40B4-BE49-F238E27FC236}">
                <a16:creationId xmlns:a16="http://schemas.microsoft.com/office/drawing/2014/main" id="{22E59AFC-909D-1098-D672-A384B97467B1}"/>
              </a:ext>
            </a:extLst>
          </p:cNvPr>
          <p:cNvSpPr>
            <a:spLocks noGrp="1"/>
          </p:cNvSpPr>
          <p:nvPr>
            <p:ph type="title" hasCustomPrompt="1"/>
          </p:nvPr>
        </p:nvSpPr>
        <p:spPr>
          <a:xfrm>
            <a:off x="525081" y="2448062"/>
            <a:ext cx="10430257" cy="1015663"/>
          </a:xfrm>
        </p:spPr>
        <p:txBody>
          <a:bodyPr anchor="b" anchorCtr="0"/>
          <a:lstStyle>
            <a:lvl1pPr>
              <a:defRPr sz="6600" spc="-100" baseline="0">
                <a:latin typeface="+mn-lt"/>
              </a:defRPr>
            </a:lvl1pPr>
          </a:lstStyle>
          <a:p>
            <a:r>
              <a:rPr lang="en-US" dirty="0"/>
              <a:t>Big headline</a:t>
            </a:r>
          </a:p>
        </p:txBody>
      </p:sp>
      <p:sp>
        <p:nvSpPr>
          <p:cNvPr id="9" name="Text Placeholder 3">
            <a:extLst>
              <a:ext uri="{FF2B5EF4-FFF2-40B4-BE49-F238E27FC236}">
                <a16:creationId xmlns:a16="http://schemas.microsoft.com/office/drawing/2014/main" id="{EAE3F76B-93DD-2A11-C7C5-3051EECE9777}"/>
              </a:ext>
            </a:extLst>
          </p:cNvPr>
          <p:cNvSpPr>
            <a:spLocks noGrp="1"/>
          </p:cNvSpPr>
          <p:nvPr>
            <p:ph type="body" sz="quarter" idx="15"/>
          </p:nvPr>
        </p:nvSpPr>
        <p:spPr>
          <a:xfrm>
            <a:off x="586390" y="4278313"/>
            <a:ext cx="4712686"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0" name="Text Placeholder 3">
            <a:extLst>
              <a:ext uri="{FF2B5EF4-FFF2-40B4-BE49-F238E27FC236}">
                <a16:creationId xmlns:a16="http://schemas.microsoft.com/office/drawing/2014/main" id="{7477A8E4-EDF0-DDB3-8098-28D44E2342D6}"/>
              </a:ext>
            </a:extLst>
          </p:cNvPr>
          <p:cNvSpPr>
            <a:spLocks noGrp="1"/>
          </p:cNvSpPr>
          <p:nvPr>
            <p:ph type="body" sz="quarter" idx="16"/>
          </p:nvPr>
        </p:nvSpPr>
        <p:spPr>
          <a:xfrm>
            <a:off x="6246410" y="4278313"/>
            <a:ext cx="3765954"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2" name="Footer Placeholder 2">
            <a:extLst>
              <a:ext uri="{FF2B5EF4-FFF2-40B4-BE49-F238E27FC236}">
                <a16:creationId xmlns:a16="http://schemas.microsoft.com/office/drawing/2014/main" id="{89CAA6EA-34FD-6A61-2DD4-EAAB33642A7B}"/>
              </a:ext>
            </a:extLst>
          </p:cNvPr>
          <p:cNvSpPr txBox="1">
            <a:spLocks/>
          </p:cNvSpPr>
          <p:nvPr userDrawn="1"/>
        </p:nvSpPr>
        <p:spPr>
          <a:xfrm>
            <a:off x="579438"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dirty="0"/>
              <a:t>© Copyright Microsoft Corporation. All rights reserved.</a:t>
            </a:r>
          </a:p>
        </p:txBody>
      </p:sp>
    </p:spTree>
    <p:extLst>
      <p:ext uri="{BB962C8B-B14F-4D97-AF65-F5344CB8AC3E}">
        <p14:creationId xmlns:p14="http://schemas.microsoft.com/office/powerpoint/2010/main" val="299513573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68">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36">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4">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column_Tex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3474"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3" name="Text Placeholder 3">
            <a:extLst>
              <a:ext uri="{FF2B5EF4-FFF2-40B4-BE49-F238E27FC236}">
                <a16:creationId xmlns:a16="http://schemas.microsoft.com/office/drawing/2014/main" id="{05B49E74-D3F8-9BC9-0A3F-F524E6C5A414}"/>
              </a:ext>
            </a:extLst>
          </p:cNvPr>
          <p:cNvSpPr>
            <a:spLocks noGrp="1"/>
          </p:cNvSpPr>
          <p:nvPr>
            <p:ph type="body" sz="quarter" idx="15"/>
          </p:nvPr>
        </p:nvSpPr>
        <p:spPr>
          <a:xfrm>
            <a:off x="586389" y="1591056"/>
            <a:ext cx="11013474"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80620765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28" orient="horz" pos="4320">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subheadi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1" y="585216"/>
            <a:ext cx="11011601"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3" name="Text Placeholder 11">
            <a:extLst>
              <a:ext uri="{FF2B5EF4-FFF2-40B4-BE49-F238E27FC236}">
                <a16:creationId xmlns:a16="http://schemas.microsoft.com/office/drawing/2014/main" id="{CA4E92E8-A50E-5AB4-8891-983AC58DB6A9}"/>
              </a:ext>
            </a:extLst>
          </p:cNvPr>
          <p:cNvSpPr>
            <a:spLocks noGrp="1"/>
          </p:cNvSpPr>
          <p:nvPr>
            <p:ph type="body" sz="quarter" idx="17"/>
          </p:nvPr>
        </p:nvSpPr>
        <p:spPr>
          <a:xfrm>
            <a:off x="584199" y="1386766"/>
            <a:ext cx="11011601" cy="338554"/>
          </a:xfrm>
          <a:prstGeom prst="rect">
            <a:avLst/>
          </a:prstGeo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Tree>
    <p:extLst>
      <p:ext uri="{BB962C8B-B14F-4D97-AF65-F5344CB8AC3E}">
        <p14:creationId xmlns:p14="http://schemas.microsoft.com/office/powerpoint/2010/main" val="1159208380"/>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1-column_Tex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1" y="585216"/>
            <a:ext cx="11011601"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5" name="Text Placeholder 11">
            <a:extLst>
              <a:ext uri="{FF2B5EF4-FFF2-40B4-BE49-F238E27FC236}">
                <a16:creationId xmlns:a16="http://schemas.microsoft.com/office/drawing/2014/main" id="{A790AA64-2857-089A-38D7-2F214254E968}"/>
              </a:ext>
            </a:extLst>
          </p:cNvPr>
          <p:cNvSpPr>
            <a:spLocks noGrp="1"/>
          </p:cNvSpPr>
          <p:nvPr>
            <p:ph type="body" sz="quarter" idx="17"/>
          </p:nvPr>
        </p:nvSpPr>
        <p:spPr>
          <a:xfrm>
            <a:off x="584200" y="1594155"/>
            <a:ext cx="5364224" cy="338554"/>
          </a:xfrm>
          <a:prstGeom prst="rect">
            <a:avLst/>
          </a:prstGeom>
        </p:spPr>
        <p:txBody>
          <a:bodyPr anchor="t"/>
          <a:lstStyle>
            <a:lvl1pPr marL="0" indent="0">
              <a:spcBef>
                <a:spcPts val="0"/>
              </a:spcBef>
              <a:buNone/>
              <a:defRPr sz="2200">
                <a:solidFill>
                  <a:schemeClr val="tx1"/>
                </a:solidFill>
                <a:latin typeface="+mj-lt"/>
              </a:defRPr>
            </a:lvl1pPr>
          </a:lstStyle>
          <a:p>
            <a:pPr lvl="0"/>
            <a:r>
              <a:rPr lang="en-US" dirty="0"/>
              <a:t>Click to edit Master text styles</a:t>
            </a:r>
          </a:p>
        </p:txBody>
      </p:sp>
      <p:sp>
        <p:nvSpPr>
          <p:cNvPr id="6" name="Text Placeholder 3">
            <a:extLst>
              <a:ext uri="{FF2B5EF4-FFF2-40B4-BE49-F238E27FC236}">
                <a16:creationId xmlns:a16="http://schemas.microsoft.com/office/drawing/2014/main" id="{55AAAF14-6312-27D6-344A-FC49DD3F1116}"/>
              </a:ext>
            </a:extLst>
          </p:cNvPr>
          <p:cNvSpPr>
            <a:spLocks noGrp="1"/>
          </p:cNvSpPr>
          <p:nvPr>
            <p:ph type="body" sz="quarter" idx="15"/>
          </p:nvPr>
        </p:nvSpPr>
        <p:spPr>
          <a:xfrm>
            <a:off x="586390" y="2085764"/>
            <a:ext cx="5361973"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60287407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28" orient="horz" pos="4320">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itle Placeholder 1"/>
          <p:cNvSpPr>
            <a:spLocks noGrp="1"/>
          </p:cNvSpPr>
          <p:nvPr userDrawn="1">
            <p:ph type="title"/>
          </p:nvPr>
        </p:nvSpPr>
        <p:spPr>
          <a:xfrm>
            <a:off x="588263" y="585216"/>
            <a:ext cx="10430257" cy="492443"/>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591056"/>
            <a:ext cx="10426700" cy="726353"/>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p:txBody>
      </p:sp>
      <p:grpSp>
        <p:nvGrpSpPr>
          <p:cNvPr id="147" name="Group 146">
            <a:extLst>
              <a:ext uri="{FF2B5EF4-FFF2-40B4-BE49-F238E27FC236}">
                <a16:creationId xmlns:a16="http://schemas.microsoft.com/office/drawing/2014/main" id="{A066C27D-9E85-728F-F255-3A731EC66D25}"/>
              </a:ext>
            </a:extLst>
          </p:cNvPr>
          <p:cNvGrpSpPr/>
          <p:nvPr userDrawn="1"/>
        </p:nvGrpSpPr>
        <p:grpSpPr>
          <a:xfrm rot="5400000">
            <a:off x="10666449" y="3959962"/>
            <a:ext cx="4597400" cy="1248872"/>
            <a:chOff x="2983209" y="3959962"/>
            <a:chExt cx="4597400" cy="1248872"/>
          </a:xfrm>
        </p:grpSpPr>
        <p:grpSp>
          <p:nvGrpSpPr>
            <p:cNvPr id="123" name="Group 122">
              <a:extLst>
                <a:ext uri="{FF2B5EF4-FFF2-40B4-BE49-F238E27FC236}">
                  <a16:creationId xmlns:a16="http://schemas.microsoft.com/office/drawing/2014/main" id="{D46592D0-C1CD-74A0-2C7F-3337241D77DB}"/>
                </a:ext>
              </a:extLst>
            </p:cNvPr>
            <p:cNvGrpSpPr/>
            <p:nvPr userDrawn="1"/>
          </p:nvGrpSpPr>
          <p:grpSpPr>
            <a:xfrm>
              <a:off x="4130985" y="4976997"/>
              <a:ext cx="1122349" cy="231837"/>
              <a:chOff x="4135734" y="4976997"/>
              <a:chExt cx="1120775" cy="231837"/>
            </a:xfrm>
          </p:grpSpPr>
          <p:sp>
            <p:nvSpPr>
              <p:cNvPr id="53" name="Rectangle 52">
                <a:extLst>
                  <a:ext uri="{FF2B5EF4-FFF2-40B4-BE49-F238E27FC236}">
                    <a16:creationId xmlns:a16="http://schemas.microsoft.com/office/drawing/2014/main" id="{F91CEFFA-747B-15D9-6F1F-08C1FB0DC7A0}"/>
                  </a:ext>
                </a:extLst>
              </p:cNvPr>
              <p:cNvSpPr>
                <a:spLocks noChangeArrowheads="1"/>
              </p:cNvSpPr>
              <p:nvPr/>
            </p:nvSpPr>
            <p:spPr bwMode="auto">
              <a:xfrm>
                <a:off x="4135734" y="4976997"/>
                <a:ext cx="1120775" cy="2318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Rectangle 53">
                <a:extLst>
                  <a:ext uri="{FF2B5EF4-FFF2-40B4-BE49-F238E27FC236}">
                    <a16:creationId xmlns:a16="http://schemas.microsoft.com/office/drawing/2014/main" id="{F5FF078E-F971-F049-5B6C-211FC500886D}"/>
                  </a:ext>
                </a:extLst>
              </p:cNvPr>
              <p:cNvSpPr>
                <a:spLocks noChangeArrowheads="1"/>
              </p:cNvSpPr>
              <p:nvPr userDrawn="1"/>
            </p:nvSpPr>
            <p:spPr bwMode="auto">
              <a:xfrm>
                <a:off x="4135734" y="4976997"/>
                <a:ext cx="1120775" cy="231837"/>
              </a:xfrm>
              <a:prstGeom prst="rect">
                <a:avLst/>
              </a:prstGeom>
              <a:noFill/>
              <a:ln w="1588" cap="flat">
                <a:solidFill>
                  <a:srgbClr val="BFBF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21" name="Group 120">
              <a:extLst>
                <a:ext uri="{FF2B5EF4-FFF2-40B4-BE49-F238E27FC236}">
                  <a16:creationId xmlns:a16="http://schemas.microsoft.com/office/drawing/2014/main" id="{88C14EA5-9927-8FE5-49F3-BE053411837B}"/>
                </a:ext>
              </a:extLst>
            </p:cNvPr>
            <p:cNvGrpSpPr/>
            <p:nvPr userDrawn="1"/>
          </p:nvGrpSpPr>
          <p:grpSpPr>
            <a:xfrm>
              <a:off x="2989559" y="4976997"/>
              <a:ext cx="1122349" cy="231837"/>
              <a:chOff x="2989559" y="4976997"/>
              <a:chExt cx="1120775" cy="231837"/>
            </a:xfrm>
          </p:grpSpPr>
          <p:sp>
            <p:nvSpPr>
              <p:cNvPr id="68" name="Rectangle 62">
                <a:extLst>
                  <a:ext uri="{FF2B5EF4-FFF2-40B4-BE49-F238E27FC236}">
                    <a16:creationId xmlns:a16="http://schemas.microsoft.com/office/drawing/2014/main" id="{49F83C97-7FC0-CE8B-F534-3CC32978B0EE}"/>
                  </a:ext>
                </a:extLst>
              </p:cNvPr>
              <p:cNvSpPr>
                <a:spLocks noChangeArrowheads="1"/>
              </p:cNvSpPr>
              <p:nvPr/>
            </p:nvSpPr>
            <p:spPr bwMode="auto">
              <a:xfrm>
                <a:off x="2989559" y="4976997"/>
                <a:ext cx="1120775" cy="231837"/>
              </a:xfrm>
              <a:prstGeom prst="rect">
                <a:avLst/>
              </a:prstGeom>
              <a:solidFill>
                <a:srgbClr val="F4F3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Rectangle 63">
                <a:extLst>
                  <a:ext uri="{FF2B5EF4-FFF2-40B4-BE49-F238E27FC236}">
                    <a16:creationId xmlns:a16="http://schemas.microsoft.com/office/drawing/2014/main" id="{78E83E2F-0F4E-6A6F-EE19-272FC88EAB11}"/>
                  </a:ext>
                </a:extLst>
              </p:cNvPr>
              <p:cNvSpPr>
                <a:spLocks noChangeArrowheads="1"/>
              </p:cNvSpPr>
              <p:nvPr userDrawn="1"/>
            </p:nvSpPr>
            <p:spPr bwMode="auto">
              <a:xfrm>
                <a:off x="2989559" y="4976997"/>
                <a:ext cx="1120775" cy="231837"/>
              </a:xfrm>
              <a:prstGeom prst="rect">
                <a:avLst/>
              </a:prstGeom>
              <a:noFill/>
              <a:ln w="1588" cap="flat">
                <a:solidFill>
                  <a:srgbClr val="BFBF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75" name="Rectangle 69">
              <a:extLst>
                <a:ext uri="{FF2B5EF4-FFF2-40B4-BE49-F238E27FC236}">
                  <a16:creationId xmlns:a16="http://schemas.microsoft.com/office/drawing/2014/main" id="{A174F70B-619A-757B-59BD-43117F92D6E7}"/>
                </a:ext>
              </a:extLst>
            </p:cNvPr>
            <p:cNvSpPr>
              <a:spLocks noChangeArrowheads="1"/>
            </p:cNvSpPr>
            <p:nvPr/>
          </p:nvSpPr>
          <p:spPr bwMode="auto">
            <a:xfrm>
              <a:off x="6424129" y="4724853"/>
              <a:ext cx="1122349" cy="231837"/>
            </a:xfrm>
            <a:prstGeom prst="rect">
              <a:avLst/>
            </a:prstGeom>
            <a:solidFill>
              <a:srgbClr val="2A44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Rectangle 89">
              <a:extLst>
                <a:ext uri="{FF2B5EF4-FFF2-40B4-BE49-F238E27FC236}">
                  <a16:creationId xmlns:a16="http://schemas.microsoft.com/office/drawing/2014/main" id="{21B60493-3B49-BCF6-0390-7956AC41AEDD}"/>
                </a:ext>
              </a:extLst>
            </p:cNvPr>
            <p:cNvSpPr>
              <a:spLocks noChangeArrowheads="1"/>
            </p:cNvSpPr>
            <p:nvPr/>
          </p:nvSpPr>
          <p:spPr bwMode="auto">
            <a:xfrm>
              <a:off x="5282703" y="4724853"/>
              <a:ext cx="1122349" cy="231837"/>
            </a:xfrm>
            <a:prstGeom prst="rect">
              <a:avLst/>
            </a:prstGeom>
            <a:solidFill>
              <a:srgbClr val="7025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Rectangle 35">
              <a:extLst>
                <a:ext uri="{FF2B5EF4-FFF2-40B4-BE49-F238E27FC236}">
                  <a16:creationId xmlns:a16="http://schemas.microsoft.com/office/drawing/2014/main" id="{0C0652BC-3B51-F453-BE75-C357C366671E}"/>
                </a:ext>
              </a:extLst>
            </p:cNvPr>
            <p:cNvSpPr>
              <a:spLocks noChangeArrowheads="1"/>
            </p:cNvSpPr>
            <p:nvPr/>
          </p:nvSpPr>
          <p:spPr bwMode="auto">
            <a:xfrm>
              <a:off x="4130985" y="4724853"/>
              <a:ext cx="1122349" cy="231837"/>
            </a:xfrm>
            <a:prstGeom prst="rect">
              <a:avLst/>
            </a:prstGeom>
            <a:solidFill>
              <a:srgbClr val="73262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Rectangle 54">
              <a:extLst>
                <a:ext uri="{FF2B5EF4-FFF2-40B4-BE49-F238E27FC236}">
                  <a16:creationId xmlns:a16="http://schemas.microsoft.com/office/drawing/2014/main" id="{71861493-157F-15D0-0E4D-F0C5B054784B}"/>
                </a:ext>
              </a:extLst>
            </p:cNvPr>
            <p:cNvSpPr>
              <a:spLocks noChangeArrowheads="1"/>
            </p:cNvSpPr>
            <p:nvPr/>
          </p:nvSpPr>
          <p:spPr bwMode="auto">
            <a:xfrm>
              <a:off x="2989559" y="4724853"/>
              <a:ext cx="1122349" cy="231837"/>
            </a:xfrm>
            <a:prstGeom prst="rect">
              <a:avLst/>
            </a:prstGeom>
            <a:solidFill>
              <a:srgbClr val="73391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Rectangle 7">
              <a:extLst>
                <a:ext uri="{FF2B5EF4-FFF2-40B4-BE49-F238E27FC236}">
                  <a16:creationId xmlns:a16="http://schemas.microsoft.com/office/drawing/2014/main" id="{B8026A31-A3BD-9111-4B93-2D98FA1FA662}"/>
                </a:ext>
              </a:extLst>
            </p:cNvPr>
            <p:cNvSpPr>
              <a:spLocks noChangeArrowheads="1"/>
            </p:cNvSpPr>
            <p:nvPr/>
          </p:nvSpPr>
          <p:spPr bwMode="auto">
            <a:xfrm>
              <a:off x="4130985" y="4479479"/>
              <a:ext cx="1122349" cy="231837"/>
            </a:xfrm>
            <a:prstGeom prst="rect">
              <a:avLst/>
            </a:prstGeom>
            <a:solidFill>
              <a:srgbClr val="F4364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Rectangle 50">
              <a:extLst>
                <a:ext uri="{FF2B5EF4-FFF2-40B4-BE49-F238E27FC236}">
                  <a16:creationId xmlns:a16="http://schemas.microsoft.com/office/drawing/2014/main" id="{2482639C-6DA9-6072-B023-A0B3231990B3}"/>
                </a:ext>
              </a:extLst>
            </p:cNvPr>
            <p:cNvSpPr>
              <a:spLocks noChangeArrowheads="1"/>
            </p:cNvSpPr>
            <p:nvPr/>
          </p:nvSpPr>
          <p:spPr bwMode="auto">
            <a:xfrm>
              <a:off x="2989559" y="4479479"/>
              <a:ext cx="1122349" cy="231837"/>
            </a:xfrm>
            <a:prstGeom prst="rect">
              <a:avLst/>
            </a:prstGeom>
            <a:solidFill>
              <a:srgbClr val="FF5C3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Rectangle 65">
              <a:extLst>
                <a:ext uri="{FF2B5EF4-FFF2-40B4-BE49-F238E27FC236}">
                  <a16:creationId xmlns:a16="http://schemas.microsoft.com/office/drawing/2014/main" id="{4E6D1934-44C4-DE10-FEF5-98A7D62D1701}"/>
                </a:ext>
              </a:extLst>
            </p:cNvPr>
            <p:cNvSpPr>
              <a:spLocks noChangeArrowheads="1"/>
            </p:cNvSpPr>
            <p:nvPr/>
          </p:nvSpPr>
          <p:spPr bwMode="auto">
            <a:xfrm>
              <a:off x="6424129" y="4479479"/>
              <a:ext cx="1122349" cy="23183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Rectangle 86">
              <a:extLst>
                <a:ext uri="{FF2B5EF4-FFF2-40B4-BE49-F238E27FC236}">
                  <a16:creationId xmlns:a16="http://schemas.microsoft.com/office/drawing/2014/main" id="{4978831E-F211-2FDD-D3E9-F0DAB7B13A82}"/>
                </a:ext>
              </a:extLst>
            </p:cNvPr>
            <p:cNvSpPr>
              <a:spLocks noChangeArrowheads="1"/>
            </p:cNvSpPr>
            <p:nvPr/>
          </p:nvSpPr>
          <p:spPr bwMode="auto">
            <a:xfrm>
              <a:off x="5282703" y="4479479"/>
              <a:ext cx="1122349" cy="231837"/>
            </a:xfrm>
            <a:prstGeom prst="rect">
              <a:avLst/>
            </a:prstGeom>
            <a:solidFill>
              <a:srgbClr val="C73E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Rectangle 48">
              <a:extLst>
                <a:ext uri="{FF2B5EF4-FFF2-40B4-BE49-F238E27FC236}">
                  <a16:creationId xmlns:a16="http://schemas.microsoft.com/office/drawing/2014/main" id="{480715EE-428F-E0CF-1D68-C2DE1BD375A0}"/>
                </a:ext>
              </a:extLst>
            </p:cNvPr>
            <p:cNvSpPr>
              <a:spLocks noChangeArrowheads="1"/>
            </p:cNvSpPr>
            <p:nvPr/>
          </p:nvSpPr>
          <p:spPr bwMode="auto">
            <a:xfrm>
              <a:off x="4130985" y="4235797"/>
              <a:ext cx="1122349" cy="231837"/>
            </a:xfrm>
            <a:prstGeom prst="rect">
              <a:avLst/>
            </a:prstGeom>
            <a:solidFill>
              <a:srgbClr val="FFB3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Rectangle 58">
              <a:extLst>
                <a:ext uri="{FF2B5EF4-FFF2-40B4-BE49-F238E27FC236}">
                  <a16:creationId xmlns:a16="http://schemas.microsoft.com/office/drawing/2014/main" id="{C39CC427-FB3C-D2FE-003B-943C483B612D}"/>
                </a:ext>
              </a:extLst>
            </p:cNvPr>
            <p:cNvSpPr>
              <a:spLocks noChangeArrowheads="1"/>
            </p:cNvSpPr>
            <p:nvPr/>
          </p:nvSpPr>
          <p:spPr bwMode="auto">
            <a:xfrm>
              <a:off x="2989559" y="4235797"/>
              <a:ext cx="1122349" cy="231837"/>
            </a:xfrm>
            <a:prstGeom prst="rect">
              <a:avLst/>
            </a:prstGeom>
            <a:solidFill>
              <a:srgbClr val="FFA38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Rectangle 73">
              <a:extLst>
                <a:ext uri="{FF2B5EF4-FFF2-40B4-BE49-F238E27FC236}">
                  <a16:creationId xmlns:a16="http://schemas.microsoft.com/office/drawing/2014/main" id="{F3144CCC-4AD3-B1CD-BCE7-C1FAA5A50B2F}"/>
                </a:ext>
              </a:extLst>
            </p:cNvPr>
            <p:cNvSpPr>
              <a:spLocks noChangeArrowheads="1"/>
            </p:cNvSpPr>
            <p:nvPr/>
          </p:nvSpPr>
          <p:spPr bwMode="auto">
            <a:xfrm>
              <a:off x="6424129" y="4235797"/>
              <a:ext cx="1122349" cy="231837"/>
            </a:xfrm>
            <a:prstGeom prst="rect">
              <a:avLst/>
            </a:prstGeom>
            <a:solidFill>
              <a:srgbClr val="8DC8E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Rectangle 93">
              <a:extLst>
                <a:ext uri="{FF2B5EF4-FFF2-40B4-BE49-F238E27FC236}">
                  <a16:creationId xmlns:a16="http://schemas.microsoft.com/office/drawing/2014/main" id="{77ABFAA8-52C9-1BB4-FA13-DDB01E80488F}"/>
                </a:ext>
              </a:extLst>
            </p:cNvPr>
            <p:cNvSpPr>
              <a:spLocks noChangeArrowheads="1"/>
            </p:cNvSpPr>
            <p:nvPr/>
          </p:nvSpPr>
          <p:spPr bwMode="auto">
            <a:xfrm>
              <a:off x="5282703" y="4235797"/>
              <a:ext cx="1122349" cy="231837"/>
            </a:xfrm>
            <a:prstGeom prst="rect">
              <a:avLst/>
            </a:prstGeom>
            <a:solidFill>
              <a:srgbClr val="CD9BC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AutoShape 3">
              <a:extLst>
                <a:ext uri="{FF2B5EF4-FFF2-40B4-BE49-F238E27FC236}">
                  <a16:creationId xmlns:a16="http://schemas.microsoft.com/office/drawing/2014/main" id="{7137B142-8F3E-888F-77BD-B3E785F3AC91}"/>
                </a:ext>
              </a:extLst>
            </p:cNvPr>
            <p:cNvSpPr>
              <a:spLocks noChangeAspect="1" noChangeArrowheads="1" noTextEdit="1"/>
            </p:cNvSpPr>
            <p:nvPr userDrawn="1"/>
          </p:nvSpPr>
          <p:spPr bwMode="auto">
            <a:xfrm>
              <a:off x="2983209" y="3959962"/>
              <a:ext cx="4597400" cy="1247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138" name="Group 137">
              <a:extLst>
                <a:ext uri="{FF2B5EF4-FFF2-40B4-BE49-F238E27FC236}">
                  <a16:creationId xmlns:a16="http://schemas.microsoft.com/office/drawing/2014/main" id="{62AC6996-0BBA-C1F2-BEEF-A233569FAD65}"/>
                </a:ext>
              </a:extLst>
            </p:cNvPr>
            <p:cNvGrpSpPr/>
            <p:nvPr userDrawn="1"/>
          </p:nvGrpSpPr>
          <p:grpSpPr>
            <a:xfrm>
              <a:off x="4161941" y="4724853"/>
              <a:ext cx="208390" cy="208938"/>
              <a:chOff x="4150022" y="4707931"/>
              <a:chExt cx="208390" cy="208938"/>
            </a:xfrm>
          </p:grpSpPr>
          <p:sp>
            <p:nvSpPr>
              <p:cNvPr id="37" name="Rectangle 36">
                <a:extLst>
                  <a:ext uri="{FF2B5EF4-FFF2-40B4-BE49-F238E27FC236}">
                    <a16:creationId xmlns:a16="http://schemas.microsoft.com/office/drawing/2014/main" id="{7592392A-18BB-F649-4618-76E955415614}"/>
                  </a:ext>
                </a:extLst>
              </p:cNvPr>
              <p:cNvSpPr>
                <a:spLocks noChangeArrowheads="1"/>
              </p:cNvSpPr>
              <p:nvPr userDrawn="1"/>
            </p:nvSpPr>
            <p:spPr bwMode="auto">
              <a:xfrm>
                <a:off x="4150022" y="4707931"/>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FFB3BB"/>
                    </a:solidFill>
                    <a:effectLst/>
                    <a:latin typeface="Segoe UI Black" panose="020B0A02040204020203" pitchFamily="34" charset="0"/>
                  </a:rPr>
                  <a:t>A</a:t>
                </a:r>
                <a:endParaRPr kumimoji="0" lang="en-US" altLang="en-US" sz="1800" b="0" i="0" u="none" strike="noStrike" cap="none" normalizeH="0" baseline="0" dirty="0">
                  <a:ln>
                    <a:noFill/>
                  </a:ln>
                  <a:solidFill>
                    <a:srgbClr val="FFB3BB"/>
                  </a:solidFill>
                  <a:effectLst/>
                  <a:latin typeface="Arial" panose="020B0604020202020204" pitchFamily="34" charset="0"/>
                </a:endParaRPr>
              </a:p>
            </p:txBody>
          </p:sp>
          <p:sp>
            <p:nvSpPr>
              <p:cNvPr id="38" name="Rectangle 37">
                <a:extLst>
                  <a:ext uri="{FF2B5EF4-FFF2-40B4-BE49-F238E27FC236}">
                    <a16:creationId xmlns:a16="http://schemas.microsoft.com/office/drawing/2014/main" id="{365ABF78-0E45-DAD9-5676-2EC9DD3CD295}"/>
                  </a:ext>
                </a:extLst>
              </p:cNvPr>
              <p:cNvSpPr>
                <a:spLocks noChangeArrowheads="1"/>
              </p:cNvSpPr>
              <p:nvPr userDrawn="1"/>
            </p:nvSpPr>
            <p:spPr bwMode="auto">
              <a:xfrm>
                <a:off x="4253209" y="4707931"/>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FFFFFF"/>
                    </a:solidFill>
                    <a:effectLst/>
                    <a:latin typeface="Segoe UI Black" panose="020B0A02040204020203" pitchFamily="34" charset="0"/>
                  </a:rPr>
                  <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48" name="Rectangle 47">
                <a:extLst>
                  <a:ext uri="{FF2B5EF4-FFF2-40B4-BE49-F238E27FC236}">
                    <a16:creationId xmlns:a16="http://schemas.microsoft.com/office/drawing/2014/main" id="{68310E1A-F13F-7183-49F9-75ECFB436962}"/>
                  </a:ext>
                </a:extLst>
              </p:cNvPr>
              <p:cNvSpPr>
                <a:spLocks noChangeArrowheads="1"/>
              </p:cNvSpPr>
              <p:nvPr userDrawn="1"/>
            </p:nvSpPr>
            <p:spPr bwMode="auto">
              <a:xfrm>
                <a:off x="4150022" y="4839925"/>
                <a:ext cx="208390"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FFFFFF"/>
                    </a:solidFill>
                    <a:effectLst/>
                    <a:latin typeface="Segoe UI" panose="020B0502040204020203" pitchFamily="34" charset="0"/>
                  </a:rPr>
                  <a:t>73262F</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grpSp>
          <p:nvGrpSpPr>
            <p:cNvPr id="134" name="Group 133">
              <a:extLst>
                <a:ext uri="{FF2B5EF4-FFF2-40B4-BE49-F238E27FC236}">
                  <a16:creationId xmlns:a16="http://schemas.microsoft.com/office/drawing/2014/main" id="{CC9F93BD-8E78-4AF6-CBF6-40F69BE0EC42}"/>
                </a:ext>
              </a:extLst>
            </p:cNvPr>
            <p:cNvGrpSpPr/>
            <p:nvPr userDrawn="1"/>
          </p:nvGrpSpPr>
          <p:grpSpPr>
            <a:xfrm>
              <a:off x="4161941" y="4235797"/>
              <a:ext cx="209994" cy="207246"/>
              <a:chOff x="4150022" y="4220567"/>
              <a:chExt cx="209994" cy="207246"/>
            </a:xfrm>
          </p:grpSpPr>
          <p:sp>
            <p:nvSpPr>
              <p:cNvPr id="50" name="Rectangle 49">
                <a:extLst>
                  <a:ext uri="{FF2B5EF4-FFF2-40B4-BE49-F238E27FC236}">
                    <a16:creationId xmlns:a16="http://schemas.microsoft.com/office/drawing/2014/main" id="{889CC2DF-20EF-2163-86E0-DEC66DA62FB6}"/>
                  </a:ext>
                </a:extLst>
              </p:cNvPr>
              <p:cNvSpPr>
                <a:spLocks noChangeArrowheads="1"/>
              </p:cNvSpPr>
              <p:nvPr userDrawn="1"/>
            </p:nvSpPr>
            <p:spPr bwMode="auto">
              <a:xfrm>
                <a:off x="4150022" y="4220567"/>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73262F"/>
                    </a:solidFill>
                    <a:effectLst/>
                    <a:latin typeface="Segoe UI Black" panose="020B0A02040204020203" pitchFamily="34" charset="0"/>
                  </a:rPr>
                  <a:t>A</a:t>
                </a:r>
                <a:endParaRPr kumimoji="0" lang="en-US" altLang="en-US" sz="1800" b="0" i="0" u="none" strike="noStrike" cap="none" normalizeH="0" baseline="0" dirty="0">
                  <a:ln>
                    <a:noFill/>
                  </a:ln>
                  <a:solidFill>
                    <a:srgbClr val="73262F"/>
                  </a:solidFill>
                  <a:effectLst/>
                  <a:latin typeface="Arial" panose="020B0604020202020204" pitchFamily="34" charset="0"/>
                </a:endParaRPr>
              </a:p>
            </p:txBody>
          </p:sp>
          <p:sp>
            <p:nvSpPr>
              <p:cNvPr id="51" name="Rectangle 50">
                <a:extLst>
                  <a:ext uri="{FF2B5EF4-FFF2-40B4-BE49-F238E27FC236}">
                    <a16:creationId xmlns:a16="http://schemas.microsoft.com/office/drawing/2014/main" id="{1E420085-C71E-ECCF-AF31-48FA8297D0D5}"/>
                  </a:ext>
                </a:extLst>
              </p:cNvPr>
              <p:cNvSpPr>
                <a:spLocks noChangeArrowheads="1"/>
              </p:cNvSpPr>
              <p:nvPr userDrawn="1"/>
            </p:nvSpPr>
            <p:spPr bwMode="auto">
              <a:xfrm>
                <a:off x="4253209" y="4220567"/>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000000"/>
                    </a:solidFill>
                    <a:effectLst/>
                    <a:latin typeface="Segoe UI Black" panose="020B0A02040204020203" pitchFamily="34" charset="0"/>
                  </a:rPr>
                  <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2" name="Rectangle 51">
                <a:extLst>
                  <a:ext uri="{FF2B5EF4-FFF2-40B4-BE49-F238E27FC236}">
                    <a16:creationId xmlns:a16="http://schemas.microsoft.com/office/drawing/2014/main" id="{C7D4161B-14DB-3C6F-49FA-0E641FA97E10}"/>
                  </a:ext>
                </a:extLst>
              </p:cNvPr>
              <p:cNvSpPr>
                <a:spLocks noChangeArrowheads="1"/>
              </p:cNvSpPr>
              <p:nvPr userDrawn="1"/>
            </p:nvSpPr>
            <p:spPr bwMode="auto">
              <a:xfrm>
                <a:off x="4150022" y="4350869"/>
                <a:ext cx="209994"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a:ln>
                      <a:noFill/>
                    </a:ln>
                    <a:solidFill>
                      <a:srgbClr val="000000"/>
                    </a:solidFill>
                    <a:effectLst/>
                    <a:latin typeface="Segoe UI" panose="020B0502040204020203" pitchFamily="34" charset="0"/>
                  </a:rPr>
                  <a:t>FFB3BB</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sp>
          <p:nvSpPr>
            <p:cNvPr id="55" name="Rectangle 54">
              <a:extLst>
                <a:ext uri="{FF2B5EF4-FFF2-40B4-BE49-F238E27FC236}">
                  <a16:creationId xmlns:a16="http://schemas.microsoft.com/office/drawing/2014/main" id="{FF982A3D-0487-1A0D-A037-144D9914DC61}"/>
                </a:ext>
              </a:extLst>
            </p:cNvPr>
            <p:cNvSpPr>
              <a:spLocks noChangeArrowheads="1"/>
            </p:cNvSpPr>
            <p:nvPr userDrawn="1"/>
          </p:nvSpPr>
          <p:spPr bwMode="auto">
            <a:xfrm>
              <a:off x="4161941" y="4998428"/>
              <a:ext cx="192360"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a:ln>
                    <a:noFill/>
                  </a:ln>
                  <a:solidFill>
                    <a:srgbClr val="000000"/>
                  </a:solidFill>
                  <a:effectLst/>
                  <a:latin typeface="Segoe UI" panose="020B0502040204020203" pitchFamily="34" charset="0"/>
                </a:rPr>
                <a:t>FFFFFF</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nvGrpSpPr>
            <p:cNvPr id="135" name="Group 134">
              <a:extLst>
                <a:ext uri="{FF2B5EF4-FFF2-40B4-BE49-F238E27FC236}">
                  <a16:creationId xmlns:a16="http://schemas.microsoft.com/office/drawing/2014/main" id="{94DC77AE-A152-25B2-6C03-68D92DF002A1}"/>
                </a:ext>
              </a:extLst>
            </p:cNvPr>
            <p:cNvGrpSpPr/>
            <p:nvPr userDrawn="1"/>
          </p:nvGrpSpPr>
          <p:grpSpPr>
            <a:xfrm>
              <a:off x="3020515" y="4479479"/>
              <a:ext cx="209994" cy="208939"/>
              <a:chOff x="3003847" y="4465941"/>
              <a:chExt cx="209994" cy="208939"/>
            </a:xfrm>
          </p:grpSpPr>
          <p:sp>
            <p:nvSpPr>
              <p:cNvPr id="57" name="Rectangle 51">
                <a:extLst>
                  <a:ext uri="{FF2B5EF4-FFF2-40B4-BE49-F238E27FC236}">
                    <a16:creationId xmlns:a16="http://schemas.microsoft.com/office/drawing/2014/main" id="{895F5902-BFBD-125B-3FEB-4CBC9AC0F8DC}"/>
                  </a:ext>
                </a:extLst>
              </p:cNvPr>
              <p:cNvSpPr>
                <a:spLocks noChangeArrowheads="1"/>
              </p:cNvSpPr>
              <p:nvPr userDrawn="1"/>
            </p:nvSpPr>
            <p:spPr bwMode="auto">
              <a:xfrm>
                <a:off x="3003847" y="4465941"/>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chemeClr val="bg1"/>
                    </a:solidFill>
                    <a:effectLst/>
                    <a:latin typeface="Segoe UI Black" panose="020B0A02040204020203" pitchFamily="34" charset="0"/>
                  </a:rPr>
                  <a:t>A</a:t>
                </a:r>
                <a:endParaRPr kumimoji="0" lang="en-US" altLang="en-US" sz="1800" b="0" i="0" u="none" strike="noStrike" cap="none" normalizeH="0" baseline="0" dirty="0">
                  <a:ln>
                    <a:noFill/>
                  </a:ln>
                  <a:solidFill>
                    <a:schemeClr val="bg1"/>
                  </a:solidFill>
                  <a:effectLst/>
                  <a:latin typeface="Arial" panose="020B0604020202020204" pitchFamily="34" charset="0"/>
                </a:endParaRPr>
              </a:p>
            </p:txBody>
          </p:sp>
          <p:sp>
            <p:nvSpPr>
              <p:cNvPr id="58" name="Rectangle 52">
                <a:extLst>
                  <a:ext uri="{FF2B5EF4-FFF2-40B4-BE49-F238E27FC236}">
                    <a16:creationId xmlns:a16="http://schemas.microsoft.com/office/drawing/2014/main" id="{103F56FC-3C85-D11C-15B5-5B86752DF541}"/>
                  </a:ext>
                </a:extLst>
              </p:cNvPr>
              <p:cNvSpPr>
                <a:spLocks noChangeArrowheads="1"/>
              </p:cNvSpPr>
              <p:nvPr userDrawn="1"/>
            </p:nvSpPr>
            <p:spPr bwMode="auto">
              <a:xfrm>
                <a:off x="3108622" y="4465941"/>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000000"/>
                    </a:solidFill>
                    <a:effectLst/>
                    <a:latin typeface="Segoe UI Black" panose="020B0A02040204020203" pitchFamily="34" charset="0"/>
                  </a:rPr>
                  <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9" name="Rectangle 53">
                <a:extLst>
                  <a:ext uri="{FF2B5EF4-FFF2-40B4-BE49-F238E27FC236}">
                    <a16:creationId xmlns:a16="http://schemas.microsoft.com/office/drawing/2014/main" id="{1326CD1E-7B9A-8A72-C172-F4E85177A8BD}"/>
                  </a:ext>
                </a:extLst>
              </p:cNvPr>
              <p:cNvSpPr>
                <a:spLocks noChangeArrowheads="1"/>
              </p:cNvSpPr>
              <p:nvPr userDrawn="1"/>
            </p:nvSpPr>
            <p:spPr bwMode="auto">
              <a:xfrm>
                <a:off x="3003847" y="4597936"/>
                <a:ext cx="209994"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effectLst/>
                    <a:latin typeface="Segoe UI" panose="020B0502040204020203" pitchFamily="34" charset="0"/>
                  </a:rPr>
                  <a:t>FF5C39</a:t>
                </a:r>
                <a:endParaRPr kumimoji="0" lang="en-US" altLang="en-US" sz="1800" b="0" i="0" u="none" strike="noStrike" cap="none" normalizeH="0" baseline="0">
                  <a:ln>
                    <a:noFill/>
                  </a:ln>
                  <a:effectLst/>
                  <a:latin typeface="Arial" panose="020B0604020202020204" pitchFamily="34" charset="0"/>
                </a:endParaRPr>
              </a:p>
            </p:txBody>
          </p:sp>
        </p:grpSp>
        <p:grpSp>
          <p:nvGrpSpPr>
            <p:cNvPr id="137" name="Group 136">
              <a:extLst>
                <a:ext uri="{FF2B5EF4-FFF2-40B4-BE49-F238E27FC236}">
                  <a16:creationId xmlns:a16="http://schemas.microsoft.com/office/drawing/2014/main" id="{4CA32E28-13DC-C098-2609-0F749347B3A0}"/>
                </a:ext>
              </a:extLst>
            </p:cNvPr>
            <p:cNvGrpSpPr/>
            <p:nvPr userDrawn="1"/>
          </p:nvGrpSpPr>
          <p:grpSpPr>
            <a:xfrm>
              <a:off x="3020515" y="4724853"/>
              <a:ext cx="221214" cy="208938"/>
              <a:chOff x="3003847" y="4707931"/>
              <a:chExt cx="221214" cy="208938"/>
            </a:xfrm>
          </p:grpSpPr>
          <p:sp>
            <p:nvSpPr>
              <p:cNvPr id="61" name="Rectangle 55">
                <a:extLst>
                  <a:ext uri="{FF2B5EF4-FFF2-40B4-BE49-F238E27FC236}">
                    <a16:creationId xmlns:a16="http://schemas.microsoft.com/office/drawing/2014/main" id="{A098F3E4-C71B-9115-28EA-8418062C23D4}"/>
                  </a:ext>
                </a:extLst>
              </p:cNvPr>
              <p:cNvSpPr>
                <a:spLocks noChangeArrowheads="1"/>
              </p:cNvSpPr>
              <p:nvPr userDrawn="1"/>
            </p:nvSpPr>
            <p:spPr bwMode="auto">
              <a:xfrm>
                <a:off x="3003847" y="4707931"/>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FFA38B"/>
                    </a:solidFill>
                    <a:effectLst/>
                    <a:latin typeface="Segoe UI Black" panose="020B0A02040204020203" pitchFamily="34" charset="0"/>
                  </a:rPr>
                  <a:t>A</a:t>
                </a:r>
                <a:endParaRPr kumimoji="0" lang="en-US" altLang="en-US" sz="1800" b="0" i="0" u="none" strike="noStrike" cap="none" normalizeH="0" baseline="0" dirty="0">
                  <a:ln>
                    <a:noFill/>
                  </a:ln>
                  <a:solidFill>
                    <a:srgbClr val="FFA38B"/>
                  </a:solidFill>
                  <a:effectLst/>
                  <a:latin typeface="Arial" panose="020B0604020202020204" pitchFamily="34" charset="0"/>
                </a:endParaRPr>
              </a:p>
            </p:txBody>
          </p:sp>
          <p:sp>
            <p:nvSpPr>
              <p:cNvPr id="62" name="Rectangle 56">
                <a:extLst>
                  <a:ext uri="{FF2B5EF4-FFF2-40B4-BE49-F238E27FC236}">
                    <a16:creationId xmlns:a16="http://schemas.microsoft.com/office/drawing/2014/main" id="{A144836B-B6FD-EC56-A2FF-32C97598B07E}"/>
                  </a:ext>
                </a:extLst>
              </p:cNvPr>
              <p:cNvSpPr>
                <a:spLocks noChangeArrowheads="1"/>
              </p:cNvSpPr>
              <p:nvPr userDrawn="1"/>
            </p:nvSpPr>
            <p:spPr bwMode="auto">
              <a:xfrm>
                <a:off x="3108622" y="4707931"/>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FFFFFF"/>
                    </a:solidFill>
                    <a:effectLst/>
                    <a:latin typeface="Segoe UI Black" panose="020B0A02040204020203" pitchFamily="34" charset="0"/>
                  </a:rPr>
                  <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3" name="Rectangle 57">
                <a:extLst>
                  <a:ext uri="{FF2B5EF4-FFF2-40B4-BE49-F238E27FC236}">
                    <a16:creationId xmlns:a16="http://schemas.microsoft.com/office/drawing/2014/main" id="{B4B4A50A-B0AB-3249-578C-C74260F52234}"/>
                  </a:ext>
                </a:extLst>
              </p:cNvPr>
              <p:cNvSpPr>
                <a:spLocks noChangeArrowheads="1"/>
              </p:cNvSpPr>
              <p:nvPr userDrawn="1"/>
            </p:nvSpPr>
            <p:spPr bwMode="auto">
              <a:xfrm>
                <a:off x="3003847" y="4839925"/>
                <a:ext cx="221214"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FFFFFF"/>
                    </a:solidFill>
                    <a:effectLst/>
                    <a:latin typeface="Segoe UI" panose="020B0502040204020203" pitchFamily="34" charset="0"/>
                  </a:rPr>
                  <a:t>73391D</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grpSp>
          <p:nvGrpSpPr>
            <p:cNvPr id="133" name="Group 132">
              <a:extLst>
                <a:ext uri="{FF2B5EF4-FFF2-40B4-BE49-F238E27FC236}">
                  <a16:creationId xmlns:a16="http://schemas.microsoft.com/office/drawing/2014/main" id="{16F9D676-15C5-A3E3-4D1C-EFE6430F4CE0}"/>
                </a:ext>
              </a:extLst>
            </p:cNvPr>
            <p:cNvGrpSpPr/>
            <p:nvPr userDrawn="1"/>
          </p:nvGrpSpPr>
          <p:grpSpPr>
            <a:xfrm>
              <a:off x="3020515" y="4235797"/>
              <a:ext cx="213200" cy="207246"/>
              <a:chOff x="3003847" y="4220567"/>
              <a:chExt cx="213200" cy="207246"/>
            </a:xfrm>
          </p:grpSpPr>
          <p:grpSp>
            <p:nvGrpSpPr>
              <p:cNvPr id="132" name="Group 131">
                <a:extLst>
                  <a:ext uri="{FF2B5EF4-FFF2-40B4-BE49-F238E27FC236}">
                    <a16:creationId xmlns:a16="http://schemas.microsoft.com/office/drawing/2014/main" id="{D674A0B8-6B78-ECA6-EC9D-4CE7A3185FEF}"/>
                  </a:ext>
                </a:extLst>
              </p:cNvPr>
              <p:cNvGrpSpPr/>
              <p:nvPr userDrawn="1"/>
            </p:nvGrpSpPr>
            <p:grpSpPr>
              <a:xfrm>
                <a:off x="3003847" y="4220567"/>
                <a:ext cx="200955" cy="153888"/>
                <a:chOff x="3003847" y="4220567"/>
                <a:chExt cx="200955" cy="153888"/>
              </a:xfrm>
            </p:grpSpPr>
            <p:sp>
              <p:nvSpPr>
                <p:cNvPr id="65" name="Rectangle 59">
                  <a:extLst>
                    <a:ext uri="{FF2B5EF4-FFF2-40B4-BE49-F238E27FC236}">
                      <a16:creationId xmlns:a16="http://schemas.microsoft.com/office/drawing/2014/main" id="{A07F7F4E-CE01-4B75-1EB8-848F1A98AAC3}"/>
                    </a:ext>
                  </a:extLst>
                </p:cNvPr>
                <p:cNvSpPr>
                  <a:spLocks noChangeArrowheads="1"/>
                </p:cNvSpPr>
                <p:nvPr userDrawn="1"/>
              </p:nvSpPr>
              <p:spPr bwMode="auto">
                <a:xfrm>
                  <a:off x="3003847" y="4220567"/>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73391D"/>
                      </a:solidFill>
                      <a:effectLst/>
                      <a:latin typeface="Segoe UI Black" panose="020B0A02040204020203" pitchFamily="34" charset="0"/>
                    </a:rPr>
                    <a:t>A</a:t>
                  </a:r>
                  <a:endParaRPr kumimoji="0" lang="en-US" altLang="en-US" sz="1800" b="0" i="0" u="none" strike="noStrike" cap="none" normalizeH="0" baseline="0" dirty="0">
                    <a:ln>
                      <a:noFill/>
                    </a:ln>
                    <a:solidFill>
                      <a:srgbClr val="73391D"/>
                    </a:solidFill>
                    <a:effectLst/>
                    <a:latin typeface="Arial" panose="020B0604020202020204" pitchFamily="34" charset="0"/>
                  </a:endParaRPr>
                </a:p>
              </p:txBody>
            </p:sp>
            <p:sp>
              <p:nvSpPr>
                <p:cNvPr id="66" name="Rectangle 60">
                  <a:extLst>
                    <a:ext uri="{FF2B5EF4-FFF2-40B4-BE49-F238E27FC236}">
                      <a16:creationId xmlns:a16="http://schemas.microsoft.com/office/drawing/2014/main" id="{E90485C9-55AD-E0C2-34CA-66E40F03B73B}"/>
                    </a:ext>
                  </a:extLst>
                </p:cNvPr>
                <p:cNvSpPr>
                  <a:spLocks noChangeArrowheads="1"/>
                </p:cNvSpPr>
                <p:nvPr userDrawn="1"/>
              </p:nvSpPr>
              <p:spPr bwMode="auto">
                <a:xfrm>
                  <a:off x="3108622" y="4220567"/>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000000"/>
                      </a:solidFill>
                      <a:effectLst/>
                      <a:latin typeface="Segoe UI Black" panose="020B0A02040204020203" pitchFamily="34" charset="0"/>
                    </a:rPr>
                    <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sp>
            <p:nvSpPr>
              <p:cNvPr id="67" name="Rectangle 61">
                <a:extLst>
                  <a:ext uri="{FF2B5EF4-FFF2-40B4-BE49-F238E27FC236}">
                    <a16:creationId xmlns:a16="http://schemas.microsoft.com/office/drawing/2014/main" id="{A37954AB-F66D-09B1-C2BD-5ACDC4C114AF}"/>
                  </a:ext>
                </a:extLst>
              </p:cNvPr>
              <p:cNvSpPr>
                <a:spLocks noChangeArrowheads="1"/>
              </p:cNvSpPr>
              <p:nvPr userDrawn="1"/>
            </p:nvSpPr>
            <p:spPr bwMode="auto">
              <a:xfrm>
                <a:off x="3003847" y="4350869"/>
                <a:ext cx="213200"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a:ln>
                      <a:noFill/>
                    </a:ln>
                    <a:solidFill>
                      <a:srgbClr val="000000"/>
                    </a:solidFill>
                    <a:effectLst/>
                    <a:latin typeface="Segoe UI" panose="020B0502040204020203" pitchFamily="34" charset="0"/>
                  </a:rPr>
                  <a:t>FFA38B</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sp>
          <p:nvSpPr>
            <p:cNvPr id="70" name="Rectangle 64">
              <a:extLst>
                <a:ext uri="{FF2B5EF4-FFF2-40B4-BE49-F238E27FC236}">
                  <a16:creationId xmlns:a16="http://schemas.microsoft.com/office/drawing/2014/main" id="{E6BD7DAA-1203-86EB-90AF-4CB405BBBF17}"/>
                </a:ext>
              </a:extLst>
            </p:cNvPr>
            <p:cNvSpPr>
              <a:spLocks noChangeArrowheads="1"/>
            </p:cNvSpPr>
            <p:nvPr userDrawn="1"/>
          </p:nvSpPr>
          <p:spPr bwMode="auto">
            <a:xfrm>
              <a:off x="3020515" y="4998428"/>
              <a:ext cx="201978"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a:ln>
                    <a:noFill/>
                  </a:ln>
                  <a:solidFill>
                    <a:srgbClr val="000000"/>
                  </a:solidFill>
                  <a:effectLst/>
                  <a:latin typeface="Segoe UI" panose="020B0502040204020203" pitchFamily="34" charset="0"/>
                </a:rPr>
                <a:t>F4F3F5</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nvGrpSpPr>
            <p:cNvPr id="142" name="Group 141">
              <a:extLst>
                <a:ext uri="{FF2B5EF4-FFF2-40B4-BE49-F238E27FC236}">
                  <a16:creationId xmlns:a16="http://schemas.microsoft.com/office/drawing/2014/main" id="{B78A64DE-6215-4C7D-CB69-916710B74D83}"/>
                </a:ext>
              </a:extLst>
            </p:cNvPr>
            <p:cNvGrpSpPr/>
            <p:nvPr userDrawn="1"/>
          </p:nvGrpSpPr>
          <p:grpSpPr>
            <a:xfrm>
              <a:off x="6455085" y="4479479"/>
              <a:ext cx="221214" cy="208939"/>
              <a:chOff x="6440784" y="4467633"/>
              <a:chExt cx="221214" cy="208939"/>
            </a:xfrm>
          </p:grpSpPr>
          <p:sp>
            <p:nvSpPr>
              <p:cNvPr id="72" name="Rectangle 66">
                <a:extLst>
                  <a:ext uri="{FF2B5EF4-FFF2-40B4-BE49-F238E27FC236}">
                    <a16:creationId xmlns:a16="http://schemas.microsoft.com/office/drawing/2014/main" id="{3C25E052-E70A-9985-665A-7BF72068FACC}"/>
                  </a:ext>
                </a:extLst>
              </p:cNvPr>
              <p:cNvSpPr>
                <a:spLocks noChangeArrowheads="1"/>
              </p:cNvSpPr>
              <p:nvPr userDrawn="1"/>
            </p:nvSpPr>
            <p:spPr bwMode="auto">
              <a:xfrm>
                <a:off x="6440784" y="4467633"/>
                <a:ext cx="86562"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a:ln>
                      <a:noFill/>
                    </a:ln>
                    <a:solidFill>
                      <a:srgbClr val="FFFFFF"/>
                    </a:solidFill>
                    <a:effectLst/>
                    <a:latin typeface="Segoe UI Black" panose="020B0A02040204020203" pitchFamily="34" charset="0"/>
                  </a:rPr>
                  <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3" name="Rectangle 67">
                <a:extLst>
                  <a:ext uri="{FF2B5EF4-FFF2-40B4-BE49-F238E27FC236}">
                    <a16:creationId xmlns:a16="http://schemas.microsoft.com/office/drawing/2014/main" id="{26866EA9-D870-8B6F-E09C-4BF7BC3AEE5D}"/>
                  </a:ext>
                </a:extLst>
              </p:cNvPr>
              <p:cNvSpPr>
                <a:spLocks noChangeArrowheads="1"/>
              </p:cNvSpPr>
              <p:nvPr userDrawn="1"/>
            </p:nvSpPr>
            <p:spPr bwMode="auto">
              <a:xfrm>
                <a:off x="6545559" y="4467633"/>
                <a:ext cx="86562"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a:ln>
                      <a:noFill/>
                    </a:ln>
                    <a:solidFill>
                      <a:srgbClr val="000000"/>
                    </a:solidFill>
                    <a:effectLst/>
                    <a:latin typeface="Segoe UI Black" panose="020B0A02040204020203" pitchFamily="34" charset="0"/>
                  </a:rPr>
                  <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4" name="Rectangle 68">
                <a:extLst>
                  <a:ext uri="{FF2B5EF4-FFF2-40B4-BE49-F238E27FC236}">
                    <a16:creationId xmlns:a16="http://schemas.microsoft.com/office/drawing/2014/main" id="{A1A5AC1F-B80A-3740-4DB5-2A2903E1FB9F}"/>
                  </a:ext>
                </a:extLst>
              </p:cNvPr>
              <p:cNvSpPr>
                <a:spLocks noChangeArrowheads="1"/>
              </p:cNvSpPr>
              <p:nvPr userDrawn="1"/>
            </p:nvSpPr>
            <p:spPr bwMode="auto">
              <a:xfrm>
                <a:off x="6440784" y="4599628"/>
                <a:ext cx="221214"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chemeClr val="bg1"/>
                    </a:solidFill>
                    <a:effectLst/>
                    <a:latin typeface="Segoe UI" panose="020B0502040204020203" pitchFamily="34" charset="0"/>
                  </a:rPr>
                  <a:t>0078D4</a:t>
                </a:r>
                <a:endParaRPr kumimoji="0" lang="en-US" altLang="en-US" sz="1800" b="0" i="0" u="none" strike="noStrike" cap="none" normalizeH="0" baseline="0">
                  <a:ln>
                    <a:noFill/>
                  </a:ln>
                  <a:solidFill>
                    <a:schemeClr val="bg1"/>
                  </a:solidFill>
                  <a:effectLst/>
                  <a:latin typeface="Arial" panose="020B0604020202020204" pitchFamily="34" charset="0"/>
                </a:endParaRPr>
              </a:p>
            </p:txBody>
          </p:sp>
        </p:grpSp>
        <p:grpSp>
          <p:nvGrpSpPr>
            <p:cNvPr id="144" name="Group 143">
              <a:extLst>
                <a:ext uri="{FF2B5EF4-FFF2-40B4-BE49-F238E27FC236}">
                  <a16:creationId xmlns:a16="http://schemas.microsoft.com/office/drawing/2014/main" id="{D827A894-B698-2BCA-F167-5B781D78197E}"/>
                </a:ext>
              </a:extLst>
            </p:cNvPr>
            <p:cNvGrpSpPr/>
            <p:nvPr userDrawn="1"/>
          </p:nvGrpSpPr>
          <p:grpSpPr>
            <a:xfrm>
              <a:off x="6455085" y="4724853"/>
              <a:ext cx="214802" cy="208939"/>
              <a:chOff x="6440784" y="4709623"/>
              <a:chExt cx="214802" cy="208939"/>
            </a:xfrm>
          </p:grpSpPr>
          <p:sp>
            <p:nvSpPr>
              <p:cNvPr id="76" name="Rectangle 70">
                <a:extLst>
                  <a:ext uri="{FF2B5EF4-FFF2-40B4-BE49-F238E27FC236}">
                    <a16:creationId xmlns:a16="http://schemas.microsoft.com/office/drawing/2014/main" id="{E00F9C9C-33CE-9310-6C5E-B68438616172}"/>
                  </a:ext>
                </a:extLst>
              </p:cNvPr>
              <p:cNvSpPr>
                <a:spLocks noChangeArrowheads="1"/>
              </p:cNvSpPr>
              <p:nvPr userDrawn="1"/>
            </p:nvSpPr>
            <p:spPr bwMode="auto">
              <a:xfrm>
                <a:off x="6440784" y="4709623"/>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8DC8E8"/>
                    </a:solidFill>
                    <a:effectLst/>
                    <a:latin typeface="Segoe UI Black" panose="020B0A02040204020203" pitchFamily="34" charset="0"/>
                  </a:rPr>
                  <a:t>A</a:t>
                </a:r>
                <a:endParaRPr kumimoji="0" lang="en-US" altLang="en-US" sz="1800" b="0" i="0" u="none" strike="noStrike" cap="none" normalizeH="0" baseline="0" dirty="0">
                  <a:ln>
                    <a:noFill/>
                  </a:ln>
                  <a:solidFill>
                    <a:srgbClr val="8DC8E8"/>
                  </a:solidFill>
                  <a:effectLst/>
                  <a:latin typeface="Arial" panose="020B0604020202020204" pitchFamily="34" charset="0"/>
                </a:endParaRPr>
              </a:p>
            </p:txBody>
          </p:sp>
          <p:sp>
            <p:nvSpPr>
              <p:cNvPr id="77" name="Rectangle 71">
                <a:extLst>
                  <a:ext uri="{FF2B5EF4-FFF2-40B4-BE49-F238E27FC236}">
                    <a16:creationId xmlns:a16="http://schemas.microsoft.com/office/drawing/2014/main" id="{C336D1AC-24F2-3D85-B4EA-6CEF1387CA23}"/>
                  </a:ext>
                </a:extLst>
              </p:cNvPr>
              <p:cNvSpPr>
                <a:spLocks noChangeArrowheads="1"/>
              </p:cNvSpPr>
              <p:nvPr userDrawn="1"/>
            </p:nvSpPr>
            <p:spPr bwMode="auto">
              <a:xfrm>
                <a:off x="6545559" y="4709623"/>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FFFFFF"/>
                    </a:solidFill>
                    <a:effectLst/>
                    <a:latin typeface="Segoe UI Black" panose="020B0A02040204020203" pitchFamily="34" charset="0"/>
                  </a:rPr>
                  <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8" name="Rectangle 72">
                <a:extLst>
                  <a:ext uri="{FF2B5EF4-FFF2-40B4-BE49-F238E27FC236}">
                    <a16:creationId xmlns:a16="http://schemas.microsoft.com/office/drawing/2014/main" id="{B487530C-87BB-6282-289D-CD211AE8C887}"/>
                  </a:ext>
                </a:extLst>
              </p:cNvPr>
              <p:cNvSpPr>
                <a:spLocks noChangeArrowheads="1"/>
              </p:cNvSpPr>
              <p:nvPr userDrawn="1"/>
            </p:nvSpPr>
            <p:spPr bwMode="auto">
              <a:xfrm>
                <a:off x="6440784" y="4841618"/>
                <a:ext cx="214802"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FFFFFF"/>
                    </a:solidFill>
                    <a:effectLst/>
                    <a:latin typeface="Segoe UI" panose="020B0502040204020203" pitchFamily="34" charset="0"/>
                  </a:rPr>
                  <a:t>2A446F</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grpSp>
          <p:nvGrpSpPr>
            <p:cNvPr id="140" name="Group 139">
              <a:extLst>
                <a:ext uri="{FF2B5EF4-FFF2-40B4-BE49-F238E27FC236}">
                  <a16:creationId xmlns:a16="http://schemas.microsoft.com/office/drawing/2014/main" id="{C6B358CB-8244-C3C8-2F51-79969683929B}"/>
                </a:ext>
              </a:extLst>
            </p:cNvPr>
            <p:cNvGrpSpPr/>
            <p:nvPr userDrawn="1"/>
          </p:nvGrpSpPr>
          <p:grpSpPr>
            <a:xfrm>
              <a:off x="6455085" y="4235797"/>
              <a:ext cx="222818" cy="207246"/>
              <a:chOff x="6440784" y="4222259"/>
              <a:chExt cx="222818" cy="207246"/>
            </a:xfrm>
          </p:grpSpPr>
          <p:sp>
            <p:nvSpPr>
              <p:cNvPr id="80" name="Rectangle 74">
                <a:extLst>
                  <a:ext uri="{FF2B5EF4-FFF2-40B4-BE49-F238E27FC236}">
                    <a16:creationId xmlns:a16="http://schemas.microsoft.com/office/drawing/2014/main" id="{F8EEFBD4-BCC8-9B51-82E9-5FEE4E034CF5}"/>
                  </a:ext>
                </a:extLst>
              </p:cNvPr>
              <p:cNvSpPr>
                <a:spLocks noChangeArrowheads="1"/>
              </p:cNvSpPr>
              <p:nvPr userDrawn="1"/>
            </p:nvSpPr>
            <p:spPr bwMode="auto">
              <a:xfrm>
                <a:off x="6440784" y="4222259"/>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2A446F"/>
                    </a:solidFill>
                    <a:effectLst/>
                    <a:latin typeface="Segoe UI Black" panose="020B0A02040204020203" pitchFamily="34" charset="0"/>
                  </a:rPr>
                  <a:t>A</a:t>
                </a:r>
                <a:endParaRPr kumimoji="0" lang="en-US" altLang="en-US" sz="1800" b="0" i="0" u="none" strike="noStrike" cap="none" normalizeH="0" baseline="0" dirty="0">
                  <a:ln>
                    <a:noFill/>
                  </a:ln>
                  <a:solidFill>
                    <a:srgbClr val="2A446F"/>
                  </a:solidFill>
                  <a:effectLst/>
                  <a:latin typeface="Arial" panose="020B0604020202020204" pitchFamily="34" charset="0"/>
                </a:endParaRPr>
              </a:p>
            </p:txBody>
          </p:sp>
          <p:sp>
            <p:nvSpPr>
              <p:cNvPr id="81" name="Rectangle 75">
                <a:extLst>
                  <a:ext uri="{FF2B5EF4-FFF2-40B4-BE49-F238E27FC236}">
                    <a16:creationId xmlns:a16="http://schemas.microsoft.com/office/drawing/2014/main" id="{5B380C53-82FA-1B4B-30BF-798A5B2F88F5}"/>
                  </a:ext>
                </a:extLst>
              </p:cNvPr>
              <p:cNvSpPr>
                <a:spLocks noChangeArrowheads="1"/>
              </p:cNvSpPr>
              <p:nvPr userDrawn="1"/>
            </p:nvSpPr>
            <p:spPr bwMode="auto">
              <a:xfrm>
                <a:off x="6545559" y="4222259"/>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000000"/>
                    </a:solidFill>
                    <a:effectLst/>
                    <a:latin typeface="Segoe UI Black" panose="020B0A02040204020203" pitchFamily="34" charset="0"/>
                  </a:rPr>
                  <a:t>A</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2" name="Rectangle 76">
                <a:extLst>
                  <a:ext uri="{FF2B5EF4-FFF2-40B4-BE49-F238E27FC236}">
                    <a16:creationId xmlns:a16="http://schemas.microsoft.com/office/drawing/2014/main" id="{5220604C-6208-C2D5-0A1F-68306385E1FB}"/>
                  </a:ext>
                </a:extLst>
              </p:cNvPr>
              <p:cNvSpPr>
                <a:spLocks noChangeArrowheads="1"/>
              </p:cNvSpPr>
              <p:nvPr userDrawn="1"/>
            </p:nvSpPr>
            <p:spPr bwMode="auto">
              <a:xfrm>
                <a:off x="6440784" y="4352561"/>
                <a:ext cx="222818"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000000"/>
                    </a:solidFill>
                    <a:effectLst/>
                    <a:latin typeface="Segoe UI" panose="020B0502040204020203" pitchFamily="34" charset="0"/>
                  </a:rPr>
                  <a:t>8DC8E8</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grpSp>
          <p:nvGrpSpPr>
            <p:cNvPr id="110" name="Group 109">
              <a:extLst>
                <a:ext uri="{FF2B5EF4-FFF2-40B4-BE49-F238E27FC236}">
                  <a16:creationId xmlns:a16="http://schemas.microsoft.com/office/drawing/2014/main" id="{059EE6F8-A27B-1F22-044B-E55CC3E02DA7}"/>
                </a:ext>
              </a:extLst>
            </p:cNvPr>
            <p:cNvGrpSpPr>
              <a:grpSpLocks/>
            </p:cNvGrpSpPr>
            <p:nvPr userDrawn="1"/>
          </p:nvGrpSpPr>
          <p:grpSpPr>
            <a:xfrm>
              <a:off x="5282703" y="3983653"/>
              <a:ext cx="2263775" cy="231837"/>
              <a:chOff x="5282703" y="3983653"/>
              <a:chExt cx="2263775" cy="231837"/>
            </a:xfrm>
          </p:grpSpPr>
          <p:sp>
            <p:nvSpPr>
              <p:cNvPr id="83" name="Rectangle 80">
                <a:extLst>
                  <a:ext uri="{FF2B5EF4-FFF2-40B4-BE49-F238E27FC236}">
                    <a16:creationId xmlns:a16="http://schemas.microsoft.com/office/drawing/2014/main" id="{3D2A98B8-E200-678A-E8D0-7F915BF24E8A}"/>
                  </a:ext>
                </a:extLst>
              </p:cNvPr>
              <p:cNvSpPr>
                <a:spLocks noChangeArrowheads="1"/>
              </p:cNvSpPr>
              <p:nvPr/>
            </p:nvSpPr>
            <p:spPr bwMode="auto">
              <a:xfrm>
                <a:off x="5282703" y="3983653"/>
                <a:ext cx="2263775" cy="231837"/>
              </a:xfrm>
              <a:prstGeom prst="rect">
                <a:avLst/>
              </a:prstGeom>
              <a:solidFill>
                <a:srgbClr val="091F2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Rectangle 81">
                <a:extLst>
                  <a:ext uri="{FF2B5EF4-FFF2-40B4-BE49-F238E27FC236}">
                    <a16:creationId xmlns:a16="http://schemas.microsoft.com/office/drawing/2014/main" id="{0A33A553-B149-6F5D-639E-0E68F58F1780}"/>
                  </a:ext>
                </a:extLst>
              </p:cNvPr>
              <p:cNvSpPr>
                <a:spLocks noChangeArrowheads="1"/>
              </p:cNvSpPr>
              <p:nvPr/>
            </p:nvSpPr>
            <p:spPr bwMode="auto">
              <a:xfrm>
                <a:off x="5282703" y="3983653"/>
                <a:ext cx="2263775" cy="231837"/>
              </a:xfrm>
              <a:prstGeom prst="rect">
                <a:avLst/>
              </a:prstGeom>
              <a:solidFill>
                <a:srgbClr val="091F2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Freeform 82">
                <a:extLst>
                  <a:ext uri="{FF2B5EF4-FFF2-40B4-BE49-F238E27FC236}">
                    <a16:creationId xmlns:a16="http://schemas.microsoft.com/office/drawing/2014/main" id="{C8B6E6AD-D8D0-9276-C59C-36AE25B7F95C}"/>
                  </a:ext>
                </a:extLst>
              </p:cNvPr>
              <p:cNvSpPr>
                <a:spLocks noEditPoints="1"/>
              </p:cNvSpPr>
              <p:nvPr/>
            </p:nvSpPr>
            <p:spPr bwMode="auto">
              <a:xfrm>
                <a:off x="5282703" y="3983653"/>
                <a:ext cx="2263775" cy="231837"/>
              </a:xfrm>
              <a:custGeom>
                <a:avLst/>
                <a:gdLst>
                  <a:gd name="T0" fmla="*/ 0 w 15200"/>
                  <a:gd name="T1" fmla="*/ 4 h 960"/>
                  <a:gd name="T2" fmla="*/ 4 w 15200"/>
                  <a:gd name="T3" fmla="*/ 0 h 960"/>
                  <a:gd name="T4" fmla="*/ 15196 w 15200"/>
                  <a:gd name="T5" fmla="*/ 0 h 960"/>
                  <a:gd name="T6" fmla="*/ 15200 w 15200"/>
                  <a:gd name="T7" fmla="*/ 4 h 960"/>
                  <a:gd name="T8" fmla="*/ 15200 w 15200"/>
                  <a:gd name="T9" fmla="*/ 956 h 960"/>
                  <a:gd name="T10" fmla="*/ 15196 w 15200"/>
                  <a:gd name="T11" fmla="*/ 960 h 960"/>
                  <a:gd name="T12" fmla="*/ 4 w 15200"/>
                  <a:gd name="T13" fmla="*/ 960 h 960"/>
                  <a:gd name="T14" fmla="*/ 0 w 15200"/>
                  <a:gd name="T15" fmla="*/ 956 h 960"/>
                  <a:gd name="T16" fmla="*/ 0 w 15200"/>
                  <a:gd name="T17" fmla="*/ 4 h 960"/>
                  <a:gd name="T18" fmla="*/ 8 w 15200"/>
                  <a:gd name="T19" fmla="*/ 956 h 960"/>
                  <a:gd name="T20" fmla="*/ 4 w 15200"/>
                  <a:gd name="T21" fmla="*/ 952 h 960"/>
                  <a:gd name="T22" fmla="*/ 15196 w 15200"/>
                  <a:gd name="T23" fmla="*/ 952 h 960"/>
                  <a:gd name="T24" fmla="*/ 15192 w 15200"/>
                  <a:gd name="T25" fmla="*/ 956 h 960"/>
                  <a:gd name="T26" fmla="*/ 15192 w 15200"/>
                  <a:gd name="T27" fmla="*/ 4 h 960"/>
                  <a:gd name="T28" fmla="*/ 15196 w 15200"/>
                  <a:gd name="T29" fmla="*/ 8 h 960"/>
                  <a:gd name="T30" fmla="*/ 4 w 15200"/>
                  <a:gd name="T31" fmla="*/ 8 h 960"/>
                  <a:gd name="T32" fmla="*/ 8 w 15200"/>
                  <a:gd name="T33" fmla="*/ 4 h 960"/>
                  <a:gd name="T34" fmla="*/ 8 w 15200"/>
                  <a:gd name="T35" fmla="*/ 956 h 9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200" h="960">
                    <a:moveTo>
                      <a:pt x="0" y="4"/>
                    </a:moveTo>
                    <a:cubicBezTo>
                      <a:pt x="0" y="2"/>
                      <a:pt x="2" y="0"/>
                      <a:pt x="4" y="0"/>
                    </a:cubicBezTo>
                    <a:lnTo>
                      <a:pt x="15196" y="0"/>
                    </a:lnTo>
                    <a:cubicBezTo>
                      <a:pt x="15199" y="0"/>
                      <a:pt x="15200" y="2"/>
                      <a:pt x="15200" y="4"/>
                    </a:cubicBezTo>
                    <a:lnTo>
                      <a:pt x="15200" y="956"/>
                    </a:lnTo>
                    <a:cubicBezTo>
                      <a:pt x="15200" y="959"/>
                      <a:pt x="15199" y="960"/>
                      <a:pt x="15196" y="960"/>
                    </a:cubicBezTo>
                    <a:lnTo>
                      <a:pt x="4" y="960"/>
                    </a:lnTo>
                    <a:cubicBezTo>
                      <a:pt x="2" y="960"/>
                      <a:pt x="0" y="959"/>
                      <a:pt x="0" y="956"/>
                    </a:cubicBezTo>
                    <a:lnTo>
                      <a:pt x="0" y="4"/>
                    </a:lnTo>
                    <a:close/>
                    <a:moveTo>
                      <a:pt x="8" y="956"/>
                    </a:moveTo>
                    <a:lnTo>
                      <a:pt x="4" y="952"/>
                    </a:lnTo>
                    <a:lnTo>
                      <a:pt x="15196" y="952"/>
                    </a:lnTo>
                    <a:lnTo>
                      <a:pt x="15192" y="956"/>
                    </a:lnTo>
                    <a:lnTo>
                      <a:pt x="15192" y="4"/>
                    </a:lnTo>
                    <a:lnTo>
                      <a:pt x="15196" y="8"/>
                    </a:lnTo>
                    <a:lnTo>
                      <a:pt x="4" y="8"/>
                    </a:lnTo>
                    <a:lnTo>
                      <a:pt x="8" y="4"/>
                    </a:lnTo>
                    <a:lnTo>
                      <a:pt x="8" y="956"/>
                    </a:ln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 name="Rectangle 83">
                <a:extLst>
                  <a:ext uri="{FF2B5EF4-FFF2-40B4-BE49-F238E27FC236}">
                    <a16:creationId xmlns:a16="http://schemas.microsoft.com/office/drawing/2014/main" id="{0926B1ED-665F-EE39-BA4D-70CE150DA6C2}"/>
                  </a:ext>
                </a:extLst>
              </p:cNvPr>
              <p:cNvSpPr>
                <a:spLocks noChangeArrowheads="1"/>
              </p:cNvSpPr>
              <p:nvPr/>
            </p:nvSpPr>
            <p:spPr bwMode="auto">
              <a:xfrm>
                <a:off x="5282703" y="3983653"/>
                <a:ext cx="2263775" cy="231837"/>
              </a:xfrm>
              <a:prstGeom prst="rect">
                <a:avLst/>
              </a:prstGeom>
              <a:solidFill>
                <a:srgbClr val="091F2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46" name="Group 145">
              <a:extLst>
                <a:ext uri="{FF2B5EF4-FFF2-40B4-BE49-F238E27FC236}">
                  <a16:creationId xmlns:a16="http://schemas.microsoft.com/office/drawing/2014/main" id="{03A39392-6759-F08C-7000-160D5DC0E292}"/>
                </a:ext>
              </a:extLst>
            </p:cNvPr>
            <p:cNvGrpSpPr/>
            <p:nvPr userDrawn="1"/>
          </p:nvGrpSpPr>
          <p:grpSpPr>
            <a:xfrm>
              <a:off x="5313659" y="4005084"/>
              <a:ext cx="498534" cy="192016"/>
              <a:chOff x="5300959" y="3988730"/>
              <a:chExt cx="498534" cy="192016"/>
            </a:xfrm>
          </p:grpSpPr>
          <p:sp>
            <p:nvSpPr>
              <p:cNvPr id="87" name="Rectangle 84">
                <a:extLst>
                  <a:ext uri="{FF2B5EF4-FFF2-40B4-BE49-F238E27FC236}">
                    <a16:creationId xmlns:a16="http://schemas.microsoft.com/office/drawing/2014/main" id="{E74C6C74-AA24-4BED-2DE9-C3CEEE41E22E}"/>
                  </a:ext>
                </a:extLst>
              </p:cNvPr>
              <p:cNvSpPr>
                <a:spLocks noChangeArrowheads="1"/>
              </p:cNvSpPr>
              <p:nvPr userDrawn="1"/>
            </p:nvSpPr>
            <p:spPr bwMode="auto">
              <a:xfrm>
                <a:off x="5300959" y="3988730"/>
                <a:ext cx="4985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1" i="0" u="none" strike="noStrike" cap="none" normalizeH="0" baseline="0" dirty="0">
                    <a:ln>
                      <a:noFill/>
                    </a:ln>
                    <a:solidFill>
                      <a:srgbClr val="FFFFFF"/>
                    </a:solidFill>
                    <a:effectLst/>
                    <a:latin typeface="Segoe UI" panose="020B0502040204020203" pitchFamily="34" charset="0"/>
                  </a:rPr>
                  <a:t>Blue Black</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88" name="Rectangle 85">
                <a:extLst>
                  <a:ext uri="{FF2B5EF4-FFF2-40B4-BE49-F238E27FC236}">
                    <a16:creationId xmlns:a16="http://schemas.microsoft.com/office/drawing/2014/main" id="{254A3C47-E33D-DC85-0DD1-1F09A870D429}"/>
                  </a:ext>
                </a:extLst>
              </p:cNvPr>
              <p:cNvSpPr>
                <a:spLocks noChangeArrowheads="1"/>
              </p:cNvSpPr>
              <p:nvPr userDrawn="1"/>
            </p:nvSpPr>
            <p:spPr bwMode="auto">
              <a:xfrm>
                <a:off x="5300959" y="4103802"/>
                <a:ext cx="213200"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FFFFFF"/>
                    </a:solidFill>
                    <a:effectLst/>
                    <a:latin typeface="Segoe UI" panose="020B0502040204020203" pitchFamily="34" charset="0"/>
                  </a:rPr>
                  <a:t>091F2C</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grpSp>
          <p:nvGrpSpPr>
            <p:cNvPr id="143" name="Group 142">
              <a:extLst>
                <a:ext uri="{FF2B5EF4-FFF2-40B4-BE49-F238E27FC236}">
                  <a16:creationId xmlns:a16="http://schemas.microsoft.com/office/drawing/2014/main" id="{E479D2A2-9248-FADA-F6A8-80F2958F0621}"/>
                </a:ext>
              </a:extLst>
            </p:cNvPr>
            <p:cNvGrpSpPr/>
            <p:nvPr userDrawn="1"/>
          </p:nvGrpSpPr>
          <p:grpSpPr>
            <a:xfrm>
              <a:off x="5313659" y="4724853"/>
              <a:ext cx="211596" cy="207246"/>
              <a:chOff x="5294609" y="4714700"/>
              <a:chExt cx="211596" cy="207246"/>
            </a:xfrm>
          </p:grpSpPr>
          <p:sp>
            <p:nvSpPr>
              <p:cNvPr id="93" name="Rectangle 90">
                <a:extLst>
                  <a:ext uri="{FF2B5EF4-FFF2-40B4-BE49-F238E27FC236}">
                    <a16:creationId xmlns:a16="http://schemas.microsoft.com/office/drawing/2014/main" id="{7C14974B-01E7-053F-C185-D7AF06732E9F}"/>
                  </a:ext>
                </a:extLst>
              </p:cNvPr>
              <p:cNvSpPr>
                <a:spLocks noChangeArrowheads="1"/>
              </p:cNvSpPr>
              <p:nvPr userDrawn="1"/>
            </p:nvSpPr>
            <p:spPr bwMode="auto">
              <a:xfrm>
                <a:off x="5294609" y="4714700"/>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CD9BCF"/>
                    </a:solidFill>
                    <a:effectLst/>
                    <a:latin typeface="Segoe UI Black" panose="020B0A02040204020203" pitchFamily="34" charset="0"/>
                  </a:rPr>
                  <a:t>A</a:t>
                </a:r>
                <a:endParaRPr kumimoji="0" lang="en-US" altLang="en-US" sz="1800" b="0" i="0" u="none" strike="noStrike" cap="none" normalizeH="0" baseline="0" dirty="0">
                  <a:ln>
                    <a:noFill/>
                  </a:ln>
                  <a:solidFill>
                    <a:srgbClr val="CD9BCF"/>
                  </a:solidFill>
                  <a:effectLst/>
                  <a:latin typeface="Arial" panose="020B0604020202020204" pitchFamily="34" charset="0"/>
                </a:endParaRPr>
              </a:p>
            </p:txBody>
          </p:sp>
          <p:sp>
            <p:nvSpPr>
              <p:cNvPr id="94" name="Rectangle 91">
                <a:extLst>
                  <a:ext uri="{FF2B5EF4-FFF2-40B4-BE49-F238E27FC236}">
                    <a16:creationId xmlns:a16="http://schemas.microsoft.com/office/drawing/2014/main" id="{549DD738-C45C-386A-8917-EAAC0DA91431}"/>
                  </a:ext>
                </a:extLst>
              </p:cNvPr>
              <p:cNvSpPr>
                <a:spLocks noChangeArrowheads="1"/>
              </p:cNvSpPr>
              <p:nvPr userDrawn="1"/>
            </p:nvSpPr>
            <p:spPr bwMode="auto">
              <a:xfrm>
                <a:off x="5399384" y="4714700"/>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FFFFFF"/>
                    </a:solidFill>
                    <a:effectLst/>
                    <a:latin typeface="Segoe UI Black" panose="020B0A02040204020203" pitchFamily="34" charset="0"/>
                  </a:rPr>
                  <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95" name="Rectangle 92">
                <a:extLst>
                  <a:ext uri="{FF2B5EF4-FFF2-40B4-BE49-F238E27FC236}">
                    <a16:creationId xmlns:a16="http://schemas.microsoft.com/office/drawing/2014/main" id="{61D59B05-DAD6-BBC5-343C-A42D46F9CD87}"/>
                  </a:ext>
                </a:extLst>
              </p:cNvPr>
              <p:cNvSpPr>
                <a:spLocks noChangeArrowheads="1"/>
              </p:cNvSpPr>
              <p:nvPr userDrawn="1"/>
            </p:nvSpPr>
            <p:spPr bwMode="auto">
              <a:xfrm>
                <a:off x="5294609" y="4845002"/>
                <a:ext cx="211596"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FFFFFF"/>
                    </a:solidFill>
                    <a:effectLst/>
                    <a:latin typeface="Segoe UI" panose="020B0502040204020203" pitchFamily="34" charset="0"/>
                  </a:rPr>
                  <a:t>702573</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grpSp>
          <p:nvGrpSpPr>
            <p:cNvPr id="139" name="Group 138">
              <a:extLst>
                <a:ext uri="{FF2B5EF4-FFF2-40B4-BE49-F238E27FC236}">
                  <a16:creationId xmlns:a16="http://schemas.microsoft.com/office/drawing/2014/main" id="{0FB38F0E-9447-70F7-2C96-EE118D6178E7}"/>
                </a:ext>
              </a:extLst>
            </p:cNvPr>
            <p:cNvGrpSpPr/>
            <p:nvPr userDrawn="1"/>
          </p:nvGrpSpPr>
          <p:grpSpPr>
            <a:xfrm>
              <a:off x="5313659" y="4235797"/>
              <a:ext cx="229230" cy="208939"/>
              <a:chOff x="5294609" y="4225643"/>
              <a:chExt cx="229230" cy="208939"/>
            </a:xfrm>
          </p:grpSpPr>
          <p:sp>
            <p:nvSpPr>
              <p:cNvPr id="97" name="Rectangle 94">
                <a:extLst>
                  <a:ext uri="{FF2B5EF4-FFF2-40B4-BE49-F238E27FC236}">
                    <a16:creationId xmlns:a16="http://schemas.microsoft.com/office/drawing/2014/main" id="{43BBB099-87DC-5BA5-BC4D-B2C9646D644E}"/>
                  </a:ext>
                </a:extLst>
              </p:cNvPr>
              <p:cNvSpPr>
                <a:spLocks noChangeArrowheads="1"/>
              </p:cNvSpPr>
              <p:nvPr userDrawn="1"/>
            </p:nvSpPr>
            <p:spPr bwMode="auto">
              <a:xfrm>
                <a:off x="5294609" y="4225643"/>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702573"/>
                    </a:solidFill>
                    <a:effectLst/>
                    <a:latin typeface="Segoe UI Black" panose="020B0A02040204020203" pitchFamily="34" charset="0"/>
                  </a:rPr>
                  <a:t>A</a:t>
                </a:r>
                <a:endParaRPr kumimoji="0" lang="en-US" altLang="en-US" sz="1800" b="0" i="0" u="none" strike="noStrike" cap="none" normalizeH="0" baseline="0" dirty="0">
                  <a:ln>
                    <a:noFill/>
                  </a:ln>
                  <a:solidFill>
                    <a:srgbClr val="702573"/>
                  </a:solidFill>
                  <a:effectLst/>
                  <a:latin typeface="Arial" panose="020B0604020202020204" pitchFamily="34" charset="0"/>
                </a:endParaRPr>
              </a:p>
            </p:txBody>
          </p:sp>
          <p:sp>
            <p:nvSpPr>
              <p:cNvPr id="98" name="Rectangle 95">
                <a:extLst>
                  <a:ext uri="{FF2B5EF4-FFF2-40B4-BE49-F238E27FC236}">
                    <a16:creationId xmlns:a16="http://schemas.microsoft.com/office/drawing/2014/main" id="{264AF6E2-1295-4160-DA19-2585B363120A}"/>
                  </a:ext>
                </a:extLst>
              </p:cNvPr>
              <p:cNvSpPr>
                <a:spLocks noChangeArrowheads="1"/>
              </p:cNvSpPr>
              <p:nvPr userDrawn="1"/>
            </p:nvSpPr>
            <p:spPr bwMode="auto">
              <a:xfrm>
                <a:off x="5399384" y="4225643"/>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000000"/>
                    </a:solidFill>
                    <a:effectLst/>
                    <a:latin typeface="Segoe UI Black" panose="020B0A02040204020203" pitchFamily="34" charset="0"/>
                  </a:rPr>
                  <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99" name="Rectangle 96">
                <a:extLst>
                  <a:ext uri="{FF2B5EF4-FFF2-40B4-BE49-F238E27FC236}">
                    <a16:creationId xmlns:a16="http://schemas.microsoft.com/office/drawing/2014/main" id="{C0386FF5-BA0F-B1F4-88CA-8E64D2C66F76}"/>
                  </a:ext>
                </a:extLst>
              </p:cNvPr>
              <p:cNvSpPr>
                <a:spLocks noChangeArrowheads="1"/>
              </p:cNvSpPr>
              <p:nvPr userDrawn="1"/>
            </p:nvSpPr>
            <p:spPr bwMode="auto">
              <a:xfrm>
                <a:off x="5294609" y="4357638"/>
                <a:ext cx="229230"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a:ln>
                      <a:noFill/>
                    </a:ln>
                    <a:solidFill>
                      <a:srgbClr val="000000"/>
                    </a:solidFill>
                    <a:effectLst/>
                    <a:latin typeface="Segoe UI" panose="020B0502040204020203" pitchFamily="34" charset="0"/>
                  </a:rPr>
                  <a:t>CD9BCF</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grpSp>
          <p:nvGrpSpPr>
            <p:cNvPr id="113" name="Group 112">
              <a:extLst>
                <a:ext uri="{FF2B5EF4-FFF2-40B4-BE49-F238E27FC236}">
                  <a16:creationId xmlns:a16="http://schemas.microsoft.com/office/drawing/2014/main" id="{74DB690E-251B-681D-745F-89FC4E1C51B3}"/>
                </a:ext>
              </a:extLst>
            </p:cNvPr>
            <p:cNvGrpSpPr/>
            <p:nvPr userDrawn="1"/>
          </p:nvGrpSpPr>
          <p:grpSpPr>
            <a:xfrm>
              <a:off x="5280323" y="4976997"/>
              <a:ext cx="2263775" cy="231837"/>
              <a:chOff x="5280323" y="4976997"/>
              <a:chExt cx="2263775" cy="231837"/>
            </a:xfrm>
          </p:grpSpPr>
          <p:sp>
            <p:nvSpPr>
              <p:cNvPr id="100" name="Rectangle 97">
                <a:extLst>
                  <a:ext uri="{FF2B5EF4-FFF2-40B4-BE49-F238E27FC236}">
                    <a16:creationId xmlns:a16="http://schemas.microsoft.com/office/drawing/2014/main" id="{9FC9884F-56BC-C520-8E0E-60C18D1D943A}"/>
                  </a:ext>
                </a:extLst>
              </p:cNvPr>
              <p:cNvSpPr>
                <a:spLocks noChangeArrowheads="1"/>
              </p:cNvSpPr>
              <p:nvPr/>
            </p:nvSpPr>
            <p:spPr bwMode="auto">
              <a:xfrm>
                <a:off x="5280323" y="4976997"/>
                <a:ext cx="2263775" cy="23183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Rectangle 98">
                <a:extLst>
                  <a:ext uri="{FF2B5EF4-FFF2-40B4-BE49-F238E27FC236}">
                    <a16:creationId xmlns:a16="http://schemas.microsoft.com/office/drawing/2014/main" id="{5EBE61B3-D140-8057-1328-6C3FE7AD74AB}"/>
                  </a:ext>
                </a:extLst>
              </p:cNvPr>
              <p:cNvSpPr>
                <a:spLocks noChangeArrowheads="1"/>
              </p:cNvSpPr>
              <p:nvPr/>
            </p:nvSpPr>
            <p:spPr bwMode="auto">
              <a:xfrm>
                <a:off x="5280323" y="4976997"/>
                <a:ext cx="2263775" cy="231837"/>
              </a:xfrm>
              <a:prstGeom prst="rect">
                <a:avLst/>
              </a:prstGeom>
              <a:noFill/>
              <a:ln w="1588" cap="flat">
                <a:solidFill>
                  <a:srgbClr val="BFBF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102" name="Rectangle 99">
              <a:extLst>
                <a:ext uri="{FF2B5EF4-FFF2-40B4-BE49-F238E27FC236}">
                  <a16:creationId xmlns:a16="http://schemas.microsoft.com/office/drawing/2014/main" id="{EE5B0239-44FF-64AE-A0A3-E7AEC4F719D0}"/>
                </a:ext>
              </a:extLst>
            </p:cNvPr>
            <p:cNvSpPr>
              <a:spLocks noChangeArrowheads="1"/>
            </p:cNvSpPr>
            <p:nvPr userDrawn="1"/>
          </p:nvSpPr>
          <p:spPr bwMode="auto">
            <a:xfrm>
              <a:off x="5311279" y="4998428"/>
              <a:ext cx="211596"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a:ln>
                    <a:noFill/>
                  </a:ln>
                  <a:solidFill>
                    <a:schemeClr val="bg1"/>
                  </a:solidFill>
                  <a:effectLst/>
                  <a:latin typeface="Segoe UI" panose="020B0502040204020203" pitchFamily="34" charset="0"/>
                </a:rPr>
                <a:t>000000</a:t>
              </a:r>
              <a:endParaRPr kumimoji="0" lang="en-US" altLang="en-US" sz="1800" b="0" i="0" u="none" strike="noStrike" cap="none" normalizeH="0" baseline="0" dirty="0">
                <a:ln>
                  <a:noFill/>
                </a:ln>
                <a:solidFill>
                  <a:schemeClr val="bg1"/>
                </a:solidFill>
                <a:effectLst/>
                <a:latin typeface="Arial" panose="020B0604020202020204" pitchFamily="34" charset="0"/>
              </a:endParaRPr>
            </a:p>
          </p:txBody>
        </p:sp>
        <p:grpSp>
          <p:nvGrpSpPr>
            <p:cNvPr id="111" name="Group 110">
              <a:extLst>
                <a:ext uri="{FF2B5EF4-FFF2-40B4-BE49-F238E27FC236}">
                  <a16:creationId xmlns:a16="http://schemas.microsoft.com/office/drawing/2014/main" id="{287256CD-A0D0-C353-3C91-F51DC6CEAA74}"/>
                </a:ext>
              </a:extLst>
            </p:cNvPr>
            <p:cNvGrpSpPr>
              <a:grpSpLocks/>
            </p:cNvGrpSpPr>
            <p:nvPr userDrawn="1"/>
          </p:nvGrpSpPr>
          <p:grpSpPr>
            <a:xfrm>
              <a:off x="2987973" y="3983653"/>
              <a:ext cx="2263775" cy="231837"/>
              <a:chOff x="2987972" y="3987038"/>
              <a:chExt cx="2268538" cy="230144"/>
            </a:xfrm>
          </p:grpSpPr>
          <p:sp>
            <p:nvSpPr>
              <p:cNvPr id="103" name="Rectangle 100">
                <a:extLst>
                  <a:ext uri="{FF2B5EF4-FFF2-40B4-BE49-F238E27FC236}">
                    <a16:creationId xmlns:a16="http://schemas.microsoft.com/office/drawing/2014/main" id="{9CADF0D7-2065-1313-DBFF-EB0C09C03DB9}"/>
                  </a:ext>
                </a:extLst>
              </p:cNvPr>
              <p:cNvSpPr>
                <a:spLocks noChangeArrowheads="1"/>
              </p:cNvSpPr>
              <p:nvPr/>
            </p:nvSpPr>
            <p:spPr bwMode="auto">
              <a:xfrm>
                <a:off x="2987972" y="3987038"/>
                <a:ext cx="2268538" cy="230144"/>
              </a:xfrm>
              <a:prstGeom prst="rect">
                <a:avLst/>
              </a:prstGeom>
              <a:solidFill>
                <a:srgbClr val="E8E6D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Rectangle 101">
                <a:extLst>
                  <a:ext uri="{FF2B5EF4-FFF2-40B4-BE49-F238E27FC236}">
                    <a16:creationId xmlns:a16="http://schemas.microsoft.com/office/drawing/2014/main" id="{213DC802-E7FC-525B-6021-DF572FA385D6}"/>
                  </a:ext>
                </a:extLst>
              </p:cNvPr>
              <p:cNvSpPr>
                <a:spLocks noChangeArrowheads="1"/>
              </p:cNvSpPr>
              <p:nvPr/>
            </p:nvSpPr>
            <p:spPr bwMode="auto">
              <a:xfrm>
                <a:off x="2987972" y="3987038"/>
                <a:ext cx="2268538" cy="230144"/>
              </a:xfrm>
              <a:prstGeom prst="rect">
                <a:avLst/>
              </a:prstGeom>
              <a:noFill/>
              <a:ln w="1588" cap="flat">
                <a:solidFill>
                  <a:srgbClr val="BFBF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45" name="Group 144">
              <a:extLst>
                <a:ext uri="{FF2B5EF4-FFF2-40B4-BE49-F238E27FC236}">
                  <a16:creationId xmlns:a16="http://schemas.microsoft.com/office/drawing/2014/main" id="{18F04B8B-7F04-6D66-32DA-88D780BD0093}"/>
                </a:ext>
              </a:extLst>
            </p:cNvPr>
            <p:cNvGrpSpPr/>
            <p:nvPr userDrawn="1"/>
          </p:nvGrpSpPr>
          <p:grpSpPr>
            <a:xfrm>
              <a:off x="3018929" y="4005084"/>
              <a:ext cx="615553" cy="190324"/>
              <a:chOff x="3002259" y="3980269"/>
              <a:chExt cx="615553" cy="190324"/>
            </a:xfrm>
          </p:grpSpPr>
          <p:sp>
            <p:nvSpPr>
              <p:cNvPr id="105" name="Rectangle 102">
                <a:extLst>
                  <a:ext uri="{FF2B5EF4-FFF2-40B4-BE49-F238E27FC236}">
                    <a16:creationId xmlns:a16="http://schemas.microsoft.com/office/drawing/2014/main" id="{BB53E1AC-8C2B-8E90-2391-F13AB0E7DBCC}"/>
                  </a:ext>
                </a:extLst>
              </p:cNvPr>
              <p:cNvSpPr>
                <a:spLocks noChangeArrowheads="1"/>
              </p:cNvSpPr>
              <p:nvPr userDrawn="1"/>
            </p:nvSpPr>
            <p:spPr bwMode="auto">
              <a:xfrm>
                <a:off x="3002259" y="3980269"/>
                <a:ext cx="615553"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1" i="0" u="none" strike="noStrike" cap="none" normalizeH="0" baseline="0" dirty="0">
                    <a:ln>
                      <a:noFill/>
                    </a:ln>
                    <a:solidFill>
                      <a:srgbClr val="1A1A1A"/>
                    </a:solidFill>
                    <a:effectLst/>
                    <a:latin typeface="Segoe UI" panose="020B0502040204020203" pitchFamily="34" charset="0"/>
                  </a:rPr>
                  <a:t>Neutral Gray</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06" name="Rectangle 103">
                <a:extLst>
                  <a:ext uri="{FF2B5EF4-FFF2-40B4-BE49-F238E27FC236}">
                    <a16:creationId xmlns:a16="http://schemas.microsoft.com/office/drawing/2014/main" id="{A24372CE-4853-1243-3F7B-9DA51361BDF1}"/>
                  </a:ext>
                </a:extLst>
              </p:cNvPr>
              <p:cNvSpPr>
                <a:spLocks noChangeArrowheads="1"/>
              </p:cNvSpPr>
              <p:nvPr userDrawn="1"/>
            </p:nvSpPr>
            <p:spPr bwMode="auto">
              <a:xfrm>
                <a:off x="3002259" y="4093649"/>
                <a:ext cx="211596"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000000"/>
                    </a:solidFill>
                    <a:effectLst/>
                    <a:latin typeface="Segoe UI" panose="020B0502040204020203" pitchFamily="34" charset="0"/>
                  </a:rPr>
                  <a:t>E8E6DF</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grpSp>
          <p:nvGrpSpPr>
            <p:cNvPr id="136" name="Group 135">
              <a:extLst>
                <a:ext uri="{FF2B5EF4-FFF2-40B4-BE49-F238E27FC236}">
                  <a16:creationId xmlns:a16="http://schemas.microsoft.com/office/drawing/2014/main" id="{3C8DABFC-1CEB-07F7-BB5C-77B402457E04}"/>
                </a:ext>
              </a:extLst>
            </p:cNvPr>
            <p:cNvGrpSpPr/>
            <p:nvPr userDrawn="1"/>
          </p:nvGrpSpPr>
          <p:grpSpPr>
            <a:xfrm>
              <a:off x="4161941" y="4479479"/>
              <a:ext cx="213200" cy="208939"/>
              <a:chOff x="4150022" y="4465941"/>
              <a:chExt cx="213200" cy="208939"/>
            </a:xfrm>
          </p:grpSpPr>
          <p:sp>
            <p:nvSpPr>
              <p:cNvPr id="34" name="Rectangle 33">
                <a:extLst>
                  <a:ext uri="{FF2B5EF4-FFF2-40B4-BE49-F238E27FC236}">
                    <a16:creationId xmlns:a16="http://schemas.microsoft.com/office/drawing/2014/main" id="{009D7676-24C9-D284-7745-1E0476D2DEBF}"/>
                  </a:ext>
                </a:extLst>
              </p:cNvPr>
              <p:cNvSpPr>
                <a:spLocks noChangeArrowheads="1"/>
              </p:cNvSpPr>
              <p:nvPr userDrawn="1"/>
            </p:nvSpPr>
            <p:spPr bwMode="auto">
              <a:xfrm>
                <a:off x="4150022" y="4465941"/>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chemeClr val="bg1"/>
                    </a:solidFill>
                    <a:effectLst/>
                    <a:latin typeface="Segoe UI Black" panose="020B0A02040204020203" pitchFamily="34" charset="0"/>
                  </a:rPr>
                  <a:t>A</a:t>
                </a:r>
                <a:endParaRPr kumimoji="0" lang="en-US" altLang="en-US" sz="1800" b="0" i="0" u="none" strike="noStrike" cap="none" normalizeH="0" baseline="0" dirty="0">
                  <a:ln>
                    <a:noFill/>
                  </a:ln>
                  <a:solidFill>
                    <a:schemeClr val="bg1"/>
                  </a:solidFill>
                  <a:effectLst/>
                  <a:latin typeface="Arial" panose="020B0604020202020204" pitchFamily="34" charset="0"/>
                </a:endParaRPr>
              </a:p>
            </p:txBody>
          </p:sp>
          <p:sp>
            <p:nvSpPr>
              <p:cNvPr id="35" name="Rectangle 34">
                <a:extLst>
                  <a:ext uri="{FF2B5EF4-FFF2-40B4-BE49-F238E27FC236}">
                    <a16:creationId xmlns:a16="http://schemas.microsoft.com/office/drawing/2014/main" id="{2E067B62-8905-E5CF-2CE1-AFF4CC56BBBE}"/>
                  </a:ext>
                </a:extLst>
              </p:cNvPr>
              <p:cNvSpPr>
                <a:spLocks noChangeArrowheads="1"/>
              </p:cNvSpPr>
              <p:nvPr userDrawn="1"/>
            </p:nvSpPr>
            <p:spPr bwMode="auto">
              <a:xfrm>
                <a:off x="4150022" y="4597936"/>
                <a:ext cx="213200"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effectLst/>
                    <a:latin typeface="Segoe UI" panose="020B0502040204020203" pitchFamily="34" charset="0"/>
                  </a:rPr>
                  <a:t>F4364C</a:t>
                </a:r>
                <a:endParaRPr kumimoji="0" lang="en-US" altLang="en-US" sz="1800" b="0" i="0" u="none" strike="noStrike" cap="none" normalizeH="0" baseline="0">
                  <a:ln>
                    <a:noFill/>
                  </a:ln>
                  <a:effectLst/>
                  <a:latin typeface="Arial" panose="020B0604020202020204" pitchFamily="34" charset="0"/>
                </a:endParaRPr>
              </a:p>
            </p:txBody>
          </p:sp>
          <p:sp>
            <p:nvSpPr>
              <p:cNvPr id="107" name="Rectangle 14">
                <a:extLst>
                  <a:ext uri="{FF2B5EF4-FFF2-40B4-BE49-F238E27FC236}">
                    <a16:creationId xmlns:a16="http://schemas.microsoft.com/office/drawing/2014/main" id="{2ED8ED90-F6E9-2DDA-1208-72514C2421A6}"/>
                  </a:ext>
                </a:extLst>
              </p:cNvPr>
              <p:cNvSpPr>
                <a:spLocks noChangeArrowheads="1"/>
              </p:cNvSpPr>
              <p:nvPr userDrawn="1"/>
            </p:nvSpPr>
            <p:spPr bwMode="auto">
              <a:xfrm>
                <a:off x="4253209" y="4469325"/>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000000"/>
                    </a:solidFill>
                    <a:effectLst/>
                    <a:latin typeface="Segoe UI Black" panose="020B0A02040204020203" pitchFamily="34" charset="0"/>
                  </a:rPr>
                  <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grpSp>
          <p:nvGrpSpPr>
            <p:cNvPr id="141" name="Group 140">
              <a:extLst>
                <a:ext uri="{FF2B5EF4-FFF2-40B4-BE49-F238E27FC236}">
                  <a16:creationId xmlns:a16="http://schemas.microsoft.com/office/drawing/2014/main" id="{C6A5BD4A-5654-7FD6-88CD-CC557137A7E1}"/>
                </a:ext>
              </a:extLst>
            </p:cNvPr>
            <p:cNvGrpSpPr/>
            <p:nvPr userDrawn="1"/>
          </p:nvGrpSpPr>
          <p:grpSpPr>
            <a:xfrm>
              <a:off x="5313659" y="4479479"/>
              <a:ext cx="222818" cy="212323"/>
              <a:chOff x="5294609" y="4467633"/>
              <a:chExt cx="222818" cy="212323"/>
            </a:xfrm>
          </p:grpSpPr>
          <p:sp>
            <p:nvSpPr>
              <p:cNvPr id="90" name="Rectangle 87">
                <a:extLst>
                  <a:ext uri="{FF2B5EF4-FFF2-40B4-BE49-F238E27FC236}">
                    <a16:creationId xmlns:a16="http://schemas.microsoft.com/office/drawing/2014/main" id="{FA7F27EC-A77A-8BF3-4B0F-B4D399479DE1}"/>
                  </a:ext>
                </a:extLst>
              </p:cNvPr>
              <p:cNvSpPr>
                <a:spLocks noChangeArrowheads="1"/>
              </p:cNvSpPr>
              <p:nvPr userDrawn="1"/>
            </p:nvSpPr>
            <p:spPr bwMode="auto">
              <a:xfrm>
                <a:off x="5294609" y="4467633"/>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FFFFFF"/>
                    </a:solidFill>
                    <a:effectLst/>
                    <a:latin typeface="Segoe UI Black" panose="020B0A02040204020203" pitchFamily="34" charset="0"/>
                  </a:rPr>
                  <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91" name="Rectangle 88">
                <a:extLst>
                  <a:ext uri="{FF2B5EF4-FFF2-40B4-BE49-F238E27FC236}">
                    <a16:creationId xmlns:a16="http://schemas.microsoft.com/office/drawing/2014/main" id="{7C28F47B-8AD2-FB82-20F0-2CB83DCA9D13}"/>
                  </a:ext>
                </a:extLst>
              </p:cNvPr>
              <p:cNvSpPr>
                <a:spLocks noChangeArrowheads="1"/>
              </p:cNvSpPr>
              <p:nvPr userDrawn="1"/>
            </p:nvSpPr>
            <p:spPr bwMode="auto">
              <a:xfrm>
                <a:off x="5294609" y="4603012"/>
                <a:ext cx="222818"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effectLst/>
                    <a:latin typeface="Segoe UI" panose="020B0502040204020203" pitchFamily="34" charset="0"/>
                  </a:rPr>
                  <a:t>C73ECC</a:t>
                </a:r>
                <a:endParaRPr kumimoji="0" lang="en-US" altLang="en-US" sz="1800" b="0" i="0" u="none" strike="noStrike" cap="none" normalizeH="0" baseline="0">
                  <a:ln>
                    <a:noFill/>
                  </a:ln>
                  <a:effectLst/>
                  <a:latin typeface="Arial" panose="020B0604020202020204" pitchFamily="34" charset="0"/>
                </a:endParaRPr>
              </a:p>
            </p:txBody>
          </p:sp>
          <p:sp>
            <p:nvSpPr>
              <p:cNvPr id="108" name="Rectangle 95">
                <a:extLst>
                  <a:ext uri="{FF2B5EF4-FFF2-40B4-BE49-F238E27FC236}">
                    <a16:creationId xmlns:a16="http://schemas.microsoft.com/office/drawing/2014/main" id="{0397442F-6B46-BE99-3B0D-0CDBCE463173}"/>
                  </a:ext>
                </a:extLst>
              </p:cNvPr>
              <p:cNvSpPr>
                <a:spLocks noChangeArrowheads="1"/>
              </p:cNvSpPr>
              <p:nvPr userDrawn="1"/>
            </p:nvSpPr>
            <p:spPr bwMode="auto">
              <a:xfrm>
                <a:off x="5399384" y="4467633"/>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000000"/>
                    </a:solidFill>
                    <a:effectLst/>
                    <a:latin typeface="Segoe UI Black" panose="020B0A02040204020203" pitchFamily="34" charset="0"/>
                  </a:rPr>
                  <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grpSp>
      <p:sp>
        <p:nvSpPr>
          <p:cNvPr id="149" name="Footer Placeholder 2">
            <a:extLst>
              <a:ext uri="{FF2B5EF4-FFF2-40B4-BE49-F238E27FC236}">
                <a16:creationId xmlns:a16="http://schemas.microsoft.com/office/drawing/2014/main" id="{D484F4D1-D679-5A64-EFBC-0310E92E663F}"/>
              </a:ext>
            </a:extLst>
          </p:cNvPr>
          <p:cNvSpPr txBox="1">
            <a:spLocks/>
          </p:cNvSpPr>
          <p:nvPr userDrawn="1"/>
        </p:nvSpPr>
        <p:spPr>
          <a:xfrm>
            <a:off x="579438"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dirty="0"/>
              <a:t>© Copyright Microsoft Corporation. All rights reserved.</a:t>
            </a:r>
          </a:p>
        </p:txBody>
      </p:sp>
      <p:sp>
        <p:nvSpPr>
          <p:cNvPr id="5" name="TextBox 4">
            <a:extLst>
              <a:ext uri="{FF2B5EF4-FFF2-40B4-BE49-F238E27FC236}">
                <a16:creationId xmlns:a16="http://schemas.microsoft.com/office/drawing/2014/main" id="{B24851C3-363B-2F87-B7B9-86FE7186198A}"/>
              </a:ext>
            </a:extLst>
          </p:cNvPr>
          <p:cNvSpPr txBox="1"/>
          <p:nvPr userDrawn="1">
            <p:extLst>
              <p:ext uri="{1162E1C5-73C7-4A58-AE30-91384D911F3F}">
                <p184:classification xmlns:p184="http://schemas.microsoft.com/office/powerpoint/2018/4/main" val="ftr"/>
              </p:ext>
            </p:extLst>
          </p:nvPr>
        </p:nvSpPr>
        <p:spPr>
          <a:xfrm>
            <a:off x="63500" y="6642100"/>
            <a:ext cx="1828800" cy="152400"/>
          </a:xfrm>
          <a:prstGeom prst="rect">
            <a:avLst/>
          </a:prstGeom>
        </p:spPr>
        <p:txBody>
          <a:bodyPr horzOverflow="overflow" lIns="0" tIns="0" rIns="0" bIns="0">
            <a:spAutoFit/>
          </a:bodyPr>
          <a:lstStyle/>
          <a:p>
            <a:pPr algn="l"/>
            <a:r>
              <a:rPr lang="en-US" sz="1000">
                <a:solidFill>
                  <a:srgbClr val="000000"/>
                </a:solidFill>
                <a:latin typeface="Calibri" panose="020F0502020204030204" pitchFamily="34" charset="0"/>
                <a:cs typeface="Calibri" panose="020F0502020204030204" pitchFamily="34" charset="0"/>
              </a:rPr>
              <a:t>Classified as Microsoft Confidential</a:t>
            </a:r>
          </a:p>
        </p:txBody>
      </p:sp>
    </p:spTree>
    <p:extLst>
      <p:ext uri="{BB962C8B-B14F-4D97-AF65-F5344CB8AC3E}">
        <p14:creationId xmlns:p14="http://schemas.microsoft.com/office/powerpoint/2010/main" val="4172938098"/>
      </p:ext>
    </p:extLst>
  </p:cSld>
  <p:clrMap bg1="lt1" tx1="dk1" bg2="lt2" tx2="dk2" accent1="accent1" accent2="accent2" accent3="accent3" accent4="accent4" accent5="accent5" accent6="accent6" hlink="hlink" folHlink="folHlink"/>
  <p:sldLayoutIdLst>
    <p:sldLayoutId id="2147484840" r:id="rId1"/>
    <p:sldLayoutId id="2147484841" r:id="rId2"/>
    <p:sldLayoutId id="2147484842" r:id="rId3"/>
    <p:sldLayoutId id="2147484843" r:id="rId4"/>
    <p:sldLayoutId id="2147484844" r:id="rId5"/>
    <p:sldLayoutId id="2147484846" r:id="rId6"/>
    <p:sldLayoutId id="2147484847" r:id="rId7"/>
    <p:sldLayoutId id="2147484848" r:id="rId8"/>
    <p:sldLayoutId id="2147484849" r:id="rId9"/>
    <p:sldLayoutId id="2147484850" r:id="rId10"/>
    <p:sldLayoutId id="2147484851" r:id="rId11"/>
    <p:sldLayoutId id="2147484852" r:id="rId12"/>
    <p:sldLayoutId id="2147484853" r:id="rId13"/>
    <p:sldLayoutId id="2147484854" r:id="rId14"/>
    <p:sldLayoutId id="2147484855" r:id="rId15"/>
    <p:sldLayoutId id="2147484856" r:id="rId16"/>
    <p:sldLayoutId id="2147484857" r:id="rId17"/>
    <p:sldLayoutId id="2147484858" r:id="rId18"/>
    <p:sldLayoutId id="2147484859" r:id="rId19"/>
    <p:sldLayoutId id="2147484860" r:id="rId20"/>
    <p:sldLayoutId id="2147484861" r:id="rId21"/>
    <p:sldLayoutId id="2147484862" r:id="rId22"/>
    <p:sldLayoutId id="2147484863" r:id="rId23"/>
    <p:sldLayoutId id="2147484888" r:id="rId24"/>
    <p:sldLayoutId id="2147484889" r:id="rId25"/>
    <p:sldLayoutId id="2147484890" r:id="rId26"/>
    <p:sldLayoutId id="2147484864" r:id="rId27"/>
    <p:sldLayoutId id="2147484865" r:id="rId28"/>
    <p:sldLayoutId id="2147484866" r:id="rId29"/>
    <p:sldLayoutId id="2147484867" r:id="rId30"/>
    <p:sldLayoutId id="2147484868" r:id="rId31"/>
    <p:sldLayoutId id="2147484869" r:id="rId32"/>
    <p:sldLayoutId id="2147484870" r:id="rId33"/>
    <p:sldLayoutId id="2147484871" r:id="rId34"/>
    <p:sldLayoutId id="2147484872" r:id="rId35"/>
    <p:sldLayoutId id="2147484873" r:id="rId36"/>
    <p:sldLayoutId id="2147484874" r:id="rId37"/>
    <p:sldLayoutId id="2147484875" r:id="rId38"/>
    <p:sldLayoutId id="2147484876" r:id="rId39"/>
    <p:sldLayoutId id="2147484877" r:id="rId40"/>
    <p:sldLayoutId id="2147484878" r:id="rId41"/>
    <p:sldLayoutId id="2147484879" r:id="rId42"/>
    <p:sldLayoutId id="2147484880" r:id="rId43"/>
    <p:sldLayoutId id="2147484881" r:id="rId44"/>
    <p:sldLayoutId id="2147484882" r:id="rId45"/>
    <p:sldLayoutId id="2147484883" r:id="rId46"/>
    <p:sldLayoutId id="2147484884" r:id="rId47"/>
    <p:sldLayoutId id="2147484885" r:id="rId48"/>
    <p:sldLayoutId id="2147484891" r:id="rId49"/>
    <p:sldLayoutId id="2147484892" r:id="rId50"/>
    <p:sldLayoutId id="2147484893" r:id="rId51"/>
    <p:sldLayoutId id="2147484886" r:id="rId52"/>
    <p:sldLayoutId id="2147484887" r:id="rId53"/>
  </p:sldLayoutIdLst>
  <p:transition>
    <p:fade/>
  </p:transition>
  <p:hf sldNum="0" hdr="0" ftr="0" dt="0"/>
  <p:txStyles>
    <p:titleStyle>
      <a:lvl1pPr algn="l" defTabSz="932742" rtl="0" eaLnBrk="1" latinLnBrk="0" hangingPunct="1">
        <a:lnSpc>
          <a:spcPct val="100000"/>
        </a:lnSpc>
        <a:spcBef>
          <a:spcPct val="0"/>
        </a:spcBef>
        <a:buNone/>
        <a:defRPr lang="en-US" sz="3200" b="0" kern="1200" cap="none" spc="0" baseline="0" dirty="0" smtClean="0">
          <a:ln w="3175">
            <a:noFill/>
          </a:ln>
          <a:solidFill>
            <a:schemeClr val="tx1"/>
          </a:solidFill>
          <a:effectLst/>
          <a:latin typeface="+mj-lt"/>
          <a:ea typeface="+mn-ea"/>
          <a:cs typeface="Segoe UI" pitchFamily="34" charset="0"/>
        </a:defRPr>
      </a:lvl1pPr>
    </p:titleStyle>
    <p:body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15:clr>
            <a:srgbClr val="A5A5A5"/>
          </p15:clr>
        </p15:guide>
        <p15:guide id="2" pos="7680">
          <p15:clr>
            <a:srgbClr val="A5A5A5"/>
          </p15:clr>
        </p15:guide>
        <p15:guide id="3" pos="186">
          <p15:clr>
            <a:srgbClr val="A5A5A5"/>
          </p15:clr>
        </p15:guide>
        <p15:guide id="26" pos="7496">
          <p15:clr>
            <a:srgbClr val="A5A5A5"/>
          </p15:clr>
        </p15:guide>
        <p15:guide id="27" orient="horz">
          <p15:clr>
            <a:srgbClr val="A5A5A5"/>
          </p15:clr>
        </p15:guide>
        <p15:guide id="28" orient="horz" pos="4320">
          <p15:clr>
            <a:srgbClr val="A5A5A5"/>
          </p15:clr>
        </p15:guide>
        <p15:guide id="29" orient="horz" pos="184">
          <p15:clr>
            <a:srgbClr val="A5A5A5"/>
          </p15:clr>
        </p15:guide>
        <p15:guide id="40" orient="horz" pos="4134">
          <p15:clr>
            <a:srgbClr val="A5A5A5"/>
          </p15:clr>
        </p15:guide>
        <p15:guide id="42" pos="365">
          <p15:clr>
            <a:srgbClr val="C35EA4"/>
          </p15:clr>
        </p15:guide>
        <p15:guide id="43" orient="horz" pos="367">
          <p15:clr>
            <a:srgbClr val="C35EA4"/>
          </p15:clr>
        </p15:guide>
        <p15:guide id="44" orient="horz" pos="3953">
          <p15:clr>
            <a:srgbClr val="C35EA4"/>
          </p15:clr>
        </p15:guide>
        <p15:guide id="45" pos="7307">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0.xml"/><Relationship Id="rId1" Type="http://schemas.openxmlformats.org/officeDocument/2006/relationships/slideLayout" Target="../slideLayouts/slideLayout17.xml"/><Relationship Id="rId6" Type="http://schemas.openxmlformats.org/officeDocument/2006/relationships/image" Target="../media/image49.svg"/><Relationship Id="rId5" Type="http://schemas.openxmlformats.org/officeDocument/2006/relationships/image" Target="../media/image48.png"/><Relationship Id="rId4" Type="http://schemas.openxmlformats.org/officeDocument/2006/relationships/image" Target="../media/image47.svg"/></Relationships>
</file>

<file path=ppt/slides/_rels/slide11.xml.rels><?xml version="1.0" encoding="UTF-8" standalone="yes"?>
<Relationships xmlns="http://schemas.openxmlformats.org/package/2006/relationships"><Relationship Id="rId8" Type="http://schemas.openxmlformats.org/officeDocument/2006/relationships/image" Target="../media/image53.svg"/><Relationship Id="rId13" Type="http://schemas.openxmlformats.org/officeDocument/2006/relationships/image" Target="../media/image58.png"/><Relationship Id="rId18" Type="http://schemas.openxmlformats.org/officeDocument/2006/relationships/image" Target="../media/image63.svg"/><Relationship Id="rId3" Type="http://schemas.openxmlformats.org/officeDocument/2006/relationships/image" Target="../media/image48.png"/><Relationship Id="rId7" Type="http://schemas.openxmlformats.org/officeDocument/2006/relationships/image" Target="../media/image52.png"/><Relationship Id="rId12" Type="http://schemas.openxmlformats.org/officeDocument/2006/relationships/image" Target="../media/image57.svg"/><Relationship Id="rId17" Type="http://schemas.openxmlformats.org/officeDocument/2006/relationships/image" Target="../media/image62.png"/><Relationship Id="rId2" Type="http://schemas.openxmlformats.org/officeDocument/2006/relationships/notesSlide" Target="../notesSlides/notesSlide11.xml"/><Relationship Id="rId16" Type="http://schemas.openxmlformats.org/officeDocument/2006/relationships/image" Target="../media/image61.svg"/><Relationship Id="rId1" Type="http://schemas.openxmlformats.org/officeDocument/2006/relationships/slideLayout" Target="../slideLayouts/slideLayout18.xml"/><Relationship Id="rId6" Type="http://schemas.openxmlformats.org/officeDocument/2006/relationships/image" Target="../media/image51.svg"/><Relationship Id="rId11" Type="http://schemas.openxmlformats.org/officeDocument/2006/relationships/image" Target="../media/image56.png"/><Relationship Id="rId5" Type="http://schemas.openxmlformats.org/officeDocument/2006/relationships/image" Target="../media/image50.png"/><Relationship Id="rId15" Type="http://schemas.openxmlformats.org/officeDocument/2006/relationships/image" Target="../media/image60.png"/><Relationship Id="rId10" Type="http://schemas.openxmlformats.org/officeDocument/2006/relationships/image" Target="../media/image55.svg"/><Relationship Id="rId4" Type="http://schemas.openxmlformats.org/officeDocument/2006/relationships/image" Target="../media/image49.svg"/><Relationship Id="rId9" Type="http://schemas.openxmlformats.org/officeDocument/2006/relationships/image" Target="../media/image54.png"/><Relationship Id="rId14" Type="http://schemas.openxmlformats.org/officeDocument/2006/relationships/image" Target="../media/image59.svg"/></Relationships>
</file>

<file path=ppt/slides/_rels/slide12.xml.rels><?xml version="1.0" encoding="UTF-8" standalone="yes"?>
<Relationships xmlns="http://schemas.openxmlformats.org/package/2006/relationships"><Relationship Id="rId3" Type="http://schemas.openxmlformats.org/officeDocument/2006/relationships/hyperlink" Target="https://aka.ms/ai900-question-answering" TargetMode="External"/><Relationship Id="rId2" Type="http://schemas.openxmlformats.org/officeDocument/2006/relationships/notesSlide" Target="../notesSlides/notesSlide12.xml"/><Relationship Id="rId1" Type="http://schemas.openxmlformats.org/officeDocument/2006/relationships/slideLayout" Target="../slideLayouts/slideLayout27.xml"/><Relationship Id="rId5" Type="http://schemas.openxmlformats.org/officeDocument/2006/relationships/image" Target="../media/image9.svg"/><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3.xml"/><Relationship Id="rId1" Type="http://schemas.openxmlformats.org/officeDocument/2006/relationships/slideLayout" Target="../slideLayouts/slideLayout8.xml"/><Relationship Id="rId4" Type="http://schemas.openxmlformats.org/officeDocument/2006/relationships/image" Target="../media/image65.svg"/></Relationships>
</file>

<file path=ppt/slides/_rels/slide14.xml.rels><?xml version="1.0" encoding="UTF-8" standalone="yes"?>
<Relationships xmlns="http://schemas.openxmlformats.org/package/2006/relationships"><Relationship Id="rId3" Type="http://schemas.openxmlformats.org/officeDocument/2006/relationships/hyperlink" Target="https://aka.ms/ai900-language-understanding" TargetMode="External"/><Relationship Id="rId2" Type="http://schemas.openxmlformats.org/officeDocument/2006/relationships/notesSlide" Target="../notesSlides/notesSlide14.xml"/><Relationship Id="rId1" Type="http://schemas.openxmlformats.org/officeDocument/2006/relationships/slideLayout" Target="../slideLayouts/slideLayout27.xml"/><Relationship Id="rId5" Type="http://schemas.openxmlformats.org/officeDocument/2006/relationships/image" Target="../media/image9.svg"/><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5.xml"/><Relationship Id="rId1" Type="http://schemas.openxmlformats.org/officeDocument/2006/relationships/slideLayout" Target="../slideLayouts/slideLayout8.xml"/><Relationship Id="rId4" Type="http://schemas.openxmlformats.org/officeDocument/2006/relationships/image" Target="../media/image67.svg"/></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27.xml"/><Relationship Id="rId5" Type="http://schemas.openxmlformats.org/officeDocument/2006/relationships/hyperlink" Target="https://aka.ms/ai900-text-analysis" TargetMode="External"/><Relationship Id="rId4" Type="http://schemas.openxmlformats.org/officeDocument/2006/relationships/image" Target="../media/image9.sv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1.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8.xml"/><Relationship Id="rId1" Type="http://schemas.openxmlformats.org/officeDocument/2006/relationships/slideLayout" Target="../slideLayouts/slideLayout27.xml"/></Relationships>
</file>

<file path=ppt/slides/_rels/slide1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9.xml"/><Relationship Id="rId1" Type="http://schemas.openxmlformats.org/officeDocument/2006/relationships/slideLayout" Target="../slideLayouts/slideLayout48.xml"/><Relationship Id="rId5" Type="http://schemas.openxmlformats.org/officeDocument/2006/relationships/hyperlink" Target="https://learn.microsoft.com/en-us/training/paths/explore-natural-language-processing/" TargetMode="External"/><Relationship Id="rId4" Type="http://schemas.openxmlformats.org/officeDocument/2006/relationships/image" Target="../media/image69.sv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20.svg"/><Relationship Id="rId13" Type="http://schemas.openxmlformats.org/officeDocument/2006/relationships/image" Target="../media/image25.png"/><Relationship Id="rId18" Type="http://schemas.openxmlformats.org/officeDocument/2006/relationships/image" Target="../media/image30.svg"/><Relationship Id="rId26" Type="http://schemas.openxmlformats.org/officeDocument/2006/relationships/image" Target="../media/image38.svg"/><Relationship Id="rId3" Type="http://schemas.openxmlformats.org/officeDocument/2006/relationships/image" Target="../media/image15.png"/><Relationship Id="rId21" Type="http://schemas.openxmlformats.org/officeDocument/2006/relationships/image" Target="../media/image33.png"/><Relationship Id="rId7" Type="http://schemas.openxmlformats.org/officeDocument/2006/relationships/image" Target="../media/image19.png"/><Relationship Id="rId12" Type="http://schemas.openxmlformats.org/officeDocument/2006/relationships/image" Target="../media/image24.svg"/><Relationship Id="rId17" Type="http://schemas.openxmlformats.org/officeDocument/2006/relationships/image" Target="../media/image29.png"/><Relationship Id="rId25" Type="http://schemas.openxmlformats.org/officeDocument/2006/relationships/image" Target="../media/image37.png"/><Relationship Id="rId2" Type="http://schemas.openxmlformats.org/officeDocument/2006/relationships/notesSlide" Target="../notesSlides/notesSlide5.xml"/><Relationship Id="rId16" Type="http://schemas.openxmlformats.org/officeDocument/2006/relationships/image" Target="../media/image28.svg"/><Relationship Id="rId20" Type="http://schemas.openxmlformats.org/officeDocument/2006/relationships/image" Target="../media/image32.svg"/><Relationship Id="rId1" Type="http://schemas.openxmlformats.org/officeDocument/2006/relationships/slideLayout" Target="../slideLayouts/slideLayout8.xml"/><Relationship Id="rId6" Type="http://schemas.openxmlformats.org/officeDocument/2006/relationships/image" Target="../media/image18.svg"/><Relationship Id="rId11" Type="http://schemas.openxmlformats.org/officeDocument/2006/relationships/image" Target="../media/image23.png"/><Relationship Id="rId24" Type="http://schemas.openxmlformats.org/officeDocument/2006/relationships/image" Target="../media/image36.svg"/><Relationship Id="rId5" Type="http://schemas.openxmlformats.org/officeDocument/2006/relationships/image" Target="../media/image17.png"/><Relationship Id="rId15" Type="http://schemas.openxmlformats.org/officeDocument/2006/relationships/image" Target="../media/image27.png"/><Relationship Id="rId23" Type="http://schemas.openxmlformats.org/officeDocument/2006/relationships/image" Target="../media/image35.png"/><Relationship Id="rId10" Type="http://schemas.openxmlformats.org/officeDocument/2006/relationships/image" Target="../media/image22.svg"/><Relationship Id="rId19" Type="http://schemas.openxmlformats.org/officeDocument/2006/relationships/image" Target="../media/image31.png"/><Relationship Id="rId4" Type="http://schemas.openxmlformats.org/officeDocument/2006/relationships/image" Target="../media/image16.svg"/><Relationship Id="rId9" Type="http://schemas.openxmlformats.org/officeDocument/2006/relationships/image" Target="../media/image21.png"/><Relationship Id="rId14" Type="http://schemas.openxmlformats.org/officeDocument/2006/relationships/image" Target="../media/image26.svg"/><Relationship Id="rId22" Type="http://schemas.openxmlformats.org/officeDocument/2006/relationships/image" Target="../media/image34.svg"/></Relationships>
</file>

<file path=ppt/slides/_rels/slide6.xml.rels><?xml version="1.0" encoding="UTF-8" standalone="yes"?>
<Relationships xmlns="http://schemas.openxmlformats.org/package/2006/relationships"><Relationship Id="rId8" Type="http://schemas.openxmlformats.org/officeDocument/2006/relationships/image" Target="../media/image44.svg"/><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notesSlide" Target="../notesSlides/notesSlide6.xml"/><Relationship Id="rId1" Type="http://schemas.openxmlformats.org/officeDocument/2006/relationships/slideLayout" Target="../slideLayouts/slideLayout8.xml"/><Relationship Id="rId6" Type="http://schemas.openxmlformats.org/officeDocument/2006/relationships/image" Target="../media/image42.svg"/><Relationship Id="rId5" Type="http://schemas.openxmlformats.org/officeDocument/2006/relationships/image" Target="../media/image41.png"/><Relationship Id="rId4" Type="http://schemas.openxmlformats.org/officeDocument/2006/relationships/image" Target="../media/image40.sv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hyperlink" Target="https://aka.ms/ai900-speech" TargetMode="External"/><Relationship Id="rId2" Type="http://schemas.openxmlformats.org/officeDocument/2006/relationships/notesSlide" Target="../notesSlides/notesSlide9.xml"/><Relationship Id="rId1" Type="http://schemas.openxmlformats.org/officeDocument/2006/relationships/slideLayout" Target="../slideLayouts/slideLayout27.xml"/><Relationship Id="rId5" Type="http://schemas.openxmlformats.org/officeDocument/2006/relationships/image" Target="../media/image9.sv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41CB59B-EF9E-4E47-BF33-B8075EB6C7A1}"/>
              </a:ext>
            </a:extLst>
          </p:cNvPr>
          <p:cNvSpPr>
            <a:spLocks noGrp="1"/>
          </p:cNvSpPr>
          <p:nvPr>
            <p:ph type="title"/>
          </p:nvPr>
        </p:nvSpPr>
        <p:spPr>
          <a:xfrm>
            <a:off x="569914" y="2812654"/>
            <a:ext cx="4540706" cy="1846659"/>
          </a:xfrm>
        </p:spPr>
        <p:txBody>
          <a:bodyPr/>
          <a:lstStyle/>
          <a:p>
            <a:r>
              <a:rPr lang="en-US" dirty="0"/>
              <a:t>Microsoft Azure AI Fundamentals: Natural Language Processing</a:t>
            </a:r>
          </a:p>
        </p:txBody>
      </p:sp>
    </p:spTree>
    <p:extLst>
      <p:ext uri="{BB962C8B-B14F-4D97-AF65-F5344CB8AC3E}">
        <p14:creationId xmlns:p14="http://schemas.microsoft.com/office/powerpoint/2010/main" val="770964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50B2F5-8962-4ED1-BC1E-78AC493EFAAA}"/>
              </a:ext>
            </a:extLst>
          </p:cNvPr>
          <p:cNvSpPr>
            <a:spLocks noGrp="1"/>
          </p:cNvSpPr>
          <p:nvPr>
            <p:ph type="title"/>
          </p:nvPr>
        </p:nvSpPr>
        <p:spPr>
          <a:xfrm>
            <a:off x="588262" y="585216"/>
            <a:ext cx="8193024" cy="492443"/>
          </a:xfrm>
        </p:spPr>
        <p:txBody>
          <a:bodyPr/>
          <a:lstStyle/>
          <a:p>
            <a:r>
              <a:rPr lang="en-US" dirty="0"/>
              <a:t>Question answering</a:t>
            </a:r>
          </a:p>
        </p:txBody>
      </p:sp>
      <p:sp>
        <p:nvSpPr>
          <p:cNvPr id="15" name="Text Placeholder 3">
            <a:extLst>
              <a:ext uri="{FF2B5EF4-FFF2-40B4-BE49-F238E27FC236}">
                <a16:creationId xmlns:a16="http://schemas.microsoft.com/office/drawing/2014/main" id="{FAACC78A-6A78-DA4A-94B9-50F35D06309F}"/>
              </a:ext>
            </a:extLst>
          </p:cNvPr>
          <p:cNvSpPr>
            <a:spLocks noGrp="1"/>
          </p:cNvSpPr>
          <p:nvPr>
            <p:ph type="body" sz="quarter" idx="16"/>
          </p:nvPr>
        </p:nvSpPr>
        <p:spPr>
          <a:xfrm>
            <a:off x="638490" y="1511922"/>
            <a:ext cx="5182957" cy="3462486"/>
          </a:xfrm>
        </p:spPr>
        <p:txBody>
          <a:bodyPr/>
          <a:lstStyle/>
          <a:p>
            <a:r>
              <a:rPr lang="en-US" sz="2000" dirty="0">
                <a:latin typeface="+mn-lt"/>
              </a:rPr>
              <a:t>Define a </a:t>
            </a:r>
            <a:r>
              <a:rPr lang="en-US" sz="2000" i="1" dirty="0">
                <a:latin typeface="+mn-lt"/>
              </a:rPr>
              <a:t>knowledge</a:t>
            </a:r>
            <a:r>
              <a:rPr lang="en-US" sz="2000" dirty="0">
                <a:latin typeface="+mn-lt"/>
              </a:rPr>
              <a:t> base of question and answer pairs:</a:t>
            </a:r>
          </a:p>
          <a:p>
            <a:endParaRPr lang="en-US" sz="2000" dirty="0">
              <a:latin typeface="+mn-lt"/>
            </a:endParaRPr>
          </a:p>
          <a:p>
            <a:pPr marL="231775" lvl="1" indent="-231775">
              <a:spcBef>
                <a:spcPts val="0"/>
              </a:spcBef>
              <a:spcAft>
                <a:spcPts val="600"/>
              </a:spcAft>
            </a:pPr>
            <a:r>
              <a:rPr lang="en-US" sz="2000" dirty="0"/>
              <a:t>By entering questions and answers</a:t>
            </a:r>
          </a:p>
          <a:p>
            <a:pPr marL="231775" lvl="1" indent="-231775">
              <a:spcBef>
                <a:spcPts val="0"/>
              </a:spcBef>
              <a:spcAft>
                <a:spcPts val="600"/>
              </a:spcAft>
            </a:pPr>
            <a:r>
              <a:rPr lang="en-US" sz="2000" dirty="0"/>
              <a:t>From an existing FAQ document</a:t>
            </a:r>
          </a:p>
          <a:p>
            <a:pPr marL="231775" lvl="1" indent="-231775">
              <a:spcBef>
                <a:spcPts val="0"/>
              </a:spcBef>
              <a:spcAft>
                <a:spcPts val="600"/>
              </a:spcAft>
            </a:pPr>
            <a:r>
              <a:rPr lang="en-US" sz="2000" dirty="0"/>
              <a:t>By using built-in </a:t>
            </a:r>
            <a:r>
              <a:rPr lang="en-US" sz="2000" i="1" dirty="0"/>
              <a:t>chit-chat</a:t>
            </a:r>
          </a:p>
          <a:p>
            <a:pPr marL="0" lvl="1" indent="0">
              <a:spcBef>
                <a:spcPts val="0"/>
              </a:spcBef>
              <a:spcAft>
                <a:spcPts val="600"/>
              </a:spcAft>
              <a:buNone/>
            </a:pPr>
            <a:endParaRPr lang="en-US" sz="2000" i="1" dirty="0"/>
          </a:p>
          <a:p>
            <a:pPr marL="0" lvl="1" indent="0">
              <a:spcBef>
                <a:spcPts val="0"/>
              </a:spcBef>
              <a:spcAft>
                <a:spcPts val="600"/>
              </a:spcAft>
              <a:buNone/>
            </a:pPr>
            <a:r>
              <a:rPr lang="en-US" sz="2000" dirty="0"/>
              <a:t>Consume the knowledge base from client apps, including bots.</a:t>
            </a:r>
          </a:p>
          <a:p>
            <a:endParaRPr lang="en-US" sz="2000" dirty="0">
              <a:latin typeface="+mn-lt"/>
            </a:endParaRPr>
          </a:p>
        </p:txBody>
      </p:sp>
      <p:sp>
        <p:nvSpPr>
          <p:cNvPr id="18" name="Freeform: Shape 17">
            <a:extLst>
              <a:ext uri="{FF2B5EF4-FFF2-40B4-BE49-F238E27FC236}">
                <a16:creationId xmlns:a16="http://schemas.microsoft.com/office/drawing/2014/main" id="{95C02429-2DE9-E33E-175D-AFD73D339DEA}"/>
              </a:ext>
              <a:ext uri="{C183D7F6-B498-43B3-948B-1728B52AA6E4}">
                <adec:decorative xmlns:adec="http://schemas.microsoft.com/office/drawing/2017/decorative" val="1"/>
              </a:ext>
            </a:extLst>
          </p:cNvPr>
          <p:cNvSpPr>
            <a:spLocks/>
          </p:cNvSpPr>
          <p:nvPr/>
        </p:nvSpPr>
        <p:spPr bwMode="auto">
          <a:xfrm>
            <a:off x="6096000" y="1511922"/>
            <a:ext cx="5503862" cy="4072774"/>
          </a:xfrm>
          <a:custGeom>
            <a:avLst/>
            <a:gdLst>
              <a:gd name="connsiteX0" fmla="*/ 0 w 12192000"/>
              <a:gd name="connsiteY0" fmla="*/ 0 h 4519320"/>
              <a:gd name="connsiteX1" fmla="*/ 12192000 w 12192000"/>
              <a:gd name="connsiteY1" fmla="*/ 0 h 4519320"/>
              <a:gd name="connsiteX2" fmla="*/ 12192000 w 12192000"/>
              <a:gd name="connsiteY2" fmla="*/ 4519320 h 4519320"/>
              <a:gd name="connsiteX3" fmla="*/ 0 w 12192000"/>
              <a:gd name="connsiteY3" fmla="*/ 4519320 h 4519320"/>
            </a:gdLst>
            <a:ahLst/>
            <a:cxnLst>
              <a:cxn ang="0">
                <a:pos x="connsiteX0" y="connsiteY0"/>
              </a:cxn>
              <a:cxn ang="0">
                <a:pos x="connsiteX1" y="connsiteY1"/>
              </a:cxn>
              <a:cxn ang="0">
                <a:pos x="connsiteX2" y="connsiteY2"/>
              </a:cxn>
              <a:cxn ang="0">
                <a:pos x="connsiteX3" y="connsiteY3"/>
              </a:cxn>
            </a:cxnLst>
            <a:rect l="l" t="t" r="r" b="b"/>
            <a:pathLst>
              <a:path w="12192000" h="4519320">
                <a:moveTo>
                  <a:pt x="0" y="0"/>
                </a:moveTo>
                <a:lnTo>
                  <a:pt x="12192000" y="0"/>
                </a:lnTo>
                <a:lnTo>
                  <a:pt x="12192000" y="4519320"/>
                </a:lnTo>
                <a:lnTo>
                  <a:pt x="0" y="4519320"/>
                </a:lnTo>
                <a:close/>
              </a:path>
            </a:pathLst>
          </a:custGeom>
          <a:solidFill>
            <a:srgbClr val="FFFFFF"/>
          </a:solidFill>
          <a:ln w="38100">
            <a:solidFill>
              <a:srgbClr val="C73ECC"/>
            </a:solid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22" name="Group 21" descr="Image of questions and answers for an AI chat bot ">
            <a:extLst>
              <a:ext uri="{FF2B5EF4-FFF2-40B4-BE49-F238E27FC236}">
                <a16:creationId xmlns:a16="http://schemas.microsoft.com/office/drawing/2014/main" id="{23BE5C0F-366B-019B-3466-1D55F705087F}"/>
              </a:ext>
            </a:extLst>
          </p:cNvPr>
          <p:cNvGrpSpPr/>
          <p:nvPr/>
        </p:nvGrpSpPr>
        <p:grpSpPr>
          <a:xfrm>
            <a:off x="7328075" y="1515877"/>
            <a:ext cx="2906421" cy="3572512"/>
            <a:chOff x="7194363" y="2238631"/>
            <a:chExt cx="1710849" cy="2102941"/>
          </a:xfrm>
        </p:grpSpPr>
        <p:grpSp>
          <p:nvGrpSpPr>
            <p:cNvPr id="25" name="Group 24">
              <a:extLst>
                <a:ext uri="{FF2B5EF4-FFF2-40B4-BE49-F238E27FC236}">
                  <a16:creationId xmlns:a16="http://schemas.microsoft.com/office/drawing/2014/main" id="{FCCEE22F-2D06-6850-53FC-EC8BBAB345A8}"/>
                </a:ext>
              </a:extLst>
            </p:cNvPr>
            <p:cNvGrpSpPr/>
            <p:nvPr/>
          </p:nvGrpSpPr>
          <p:grpSpPr>
            <a:xfrm>
              <a:off x="7386701" y="2238631"/>
              <a:ext cx="1518511" cy="1518511"/>
              <a:chOff x="8598638" y="3879000"/>
              <a:chExt cx="914400" cy="914400"/>
            </a:xfrm>
          </p:grpSpPr>
          <p:pic>
            <p:nvPicPr>
              <p:cNvPr id="28" name="Graphic 27" descr="Chat bubble">
                <a:extLst>
                  <a:ext uri="{FF2B5EF4-FFF2-40B4-BE49-F238E27FC236}">
                    <a16:creationId xmlns:a16="http://schemas.microsoft.com/office/drawing/2014/main" id="{D2C2EE80-5FC6-07B2-8DAF-E0DCDB8F190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598638" y="3879000"/>
                <a:ext cx="914400" cy="914400"/>
              </a:xfrm>
              <a:prstGeom prst="rect">
                <a:avLst/>
              </a:prstGeom>
            </p:spPr>
          </p:pic>
          <p:sp>
            <p:nvSpPr>
              <p:cNvPr id="29" name="TextBox 28">
                <a:extLst>
                  <a:ext uri="{FF2B5EF4-FFF2-40B4-BE49-F238E27FC236}">
                    <a16:creationId xmlns:a16="http://schemas.microsoft.com/office/drawing/2014/main" id="{0B1ADB22-170C-21E1-AE8F-32EB11A7A762}"/>
                  </a:ext>
                </a:extLst>
              </p:cNvPr>
              <p:cNvSpPr txBox="1"/>
              <p:nvPr/>
            </p:nvSpPr>
            <p:spPr>
              <a:xfrm>
                <a:off x="8805931" y="4150738"/>
                <a:ext cx="121141" cy="185462"/>
              </a:xfrm>
              <a:prstGeom prst="rect">
                <a:avLst/>
              </a:prstGeom>
              <a:noFill/>
            </p:spPr>
            <p:txBody>
              <a:bodyPr wrap="none" rtlCol="0" anchor="ctr">
                <a:spAutoFit/>
              </a:bodyPr>
              <a:lstStyle/>
              <a:p>
                <a:pPr algn="ctr"/>
                <a:r>
                  <a:rPr lang="en-US" sz="2800" b="1" dirty="0"/>
                  <a:t>?</a:t>
                </a:r>
              </a:p>
            </p:txBody>
          </p:sp>
          <p:sp>
            <p:nvSpPr>
              <p:cNvPr id="30" name="TextBox 29">
                <a:extLst>
                  <a:ext uri="{FF2B5EF4-FFF2-40B4-BE49-F238E27FC236}">
                    <a16:creationId xmlns:a16="http://schemas.microsoft.com/office/drawing/2014/main" id="{52280930-97CC-C0CF-D630-0560E5331C1B}"/>
                  </a:ext>
                </a:extLst>
              </p:cNvPr>
              <p:cNvSpPr txBox="1"/>
              <p:nvPr/>
            </p:nvSpPr>
            <p:spPr>
              <a:xfrm>
                <a:off x="9134364" y="4238820"/>
                <a:ext cx="106937" cy="185462"/>
              </a:xfrm>
              <a:prstGeom prst="rect">
                <a:avLst/>
              </a:prstGeom>
              <a:noFill/>
            </p:spPr>
            <p:txBody>
              <a:bodyPr wrap="none" rtlCol="0" anchor="ctr">
                <a:spAutoFit/>
              </a:bodyPr>
              <a:lstStyle/>
              <a:p>
                <a:pPr algn="ctr"/>
                <a:r>
                  <a:rPr lang="en-US" sz="2800" b="1" dirty="0"/>
                  <a:t>!</a:t>
                </a:r>
              </a:p>
            </p:txBody>
          </p:sp>
        </p:grpSp>
        <p:pic>
          <p:nvPicPr>
            <p:cNvPr id="27" name="Graphic 26">
              <a:extLst>
                <a:ext uri="{FF2B5EF4-FFF2-40B4-BE49-F238E27FC236}">
                  <a16:creationId xmlns:a16="http://schemas.microsoft.com/office/drawing/2014/main" id="{227432E6-BFBB-686F-6A18-1B37056A1A8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194363" y="3359012"/>
              <a:ext cx="1663456" cy="982560"/>
            </a:xfrm>
            <a:prstGeom prst="rect">
              <a:avLst/>
            </a:prstGeom>
          </p:spPr>
        </p:pic>
      </p:grpSp>
    </p:spTree>
    <p:extLst>
      <p:ext uri="{BB962C8B-B14F-4D97-AF65-F5344CB8AC3E}">
        <p14:creationId xmlns:p14="http://schemas.microsoft.com/office/powerpoint/2010/main" val="4158040679"/>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EFE737-D31B-444D-B76A-D59F706C303A}"/>
              </a:ext>
            </a:extLst>
          </p:cNvPr>
          <p:cNvSpPr>
            <a:spLocks noGrp="1"/>
          </p:cNvSpPr>
          <p:nvPr>
            <p:ph type="title"/>
          </p:nvPr>
        </p:nvSpPr>
        <p:spPr>
          <a:xfrm>
            <a:off x="588262" y="585216"/>
            <a:ext cx="8193024" cy="492443"/>
          </a:xfrm>
        </p:spPr>
        <p:txBody>
          <a:bodyPr/>
          <a:lstStyle/>
          <a:p>
            <a:r>
              <a:rPr lang="en-US" dirty="0"/>
              <a:t>Azure bot service</a:t>
            </a:r>
          </a:p>
        </p:txBody>
      </p:sp>
      <p:sp>
        <p:nvSpPr>
          <p:cNvPr id="9" name="Rectangle 8" descr="Bot service that may be accessed via web chat, email, or speech">
            <a:extLst>
              <a:ext uri="{FF2B5EF4-FFF2-40B4-BE49-F238E27FC236}">
                <a16:creationId xmlns:a16="http://schemas.microsoft.com/office/drawing/2014/main" id="{83C61C1F-C333-E021-56F7-4AC40896FC86}"/>
              </a:ext>
              <a:ext uri="{C183D7F6-B498-43B3-948B-1728B52AA6E4}">
                <adec:decorative xmlns:adec="http://schemas.microsoft.com/office/drawing/2017/decorative" val="0"/>
              </a:ext>
            </a:extLst>
          </p:cNvPr>
          <p:cNvSpPr>
            <a:spLocks/>
          </p:cNvSpPr>
          <p:nvPr/>
        </p:nvSpPr>
        <p:spPr bwMode="auto">
          <a:xfrm>
            <a:off x="0" y="1152766"/>
            <a:ext cx="12192000" cy="3444634"/>
          </a:xfrm>
          <a:prstGeom prst="rect">
            <a:avLst/>
          </a:prstGeom>
          <a:solidFill>
            <a:srgbClr val="FFFFFF"/>
          </a:solidFill>
          <a:ln w="38100">
            <a:solidFill>
              <a:srgbClr val="C73ECC"/>
            </a:solidFill>
          </a:ln>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2" name="Text Placeholder 17">
            <a:extLst>
              <a:ext uri="{FF2B5EF4-FFF2-40B4-BE49-F238E27FC236}">
                <a16:creationId xmlns:a16="http://schemas.microsoft.com/office/drawing/2014/main" id="{75779EE2-65DA-448B-09C4-6E941D79019F}"/>
              </a:ext>
            </a:extLst>
          </p:cNvPr>
          <p:cNvSpPr>
            <a:spLocks noGrp="1"/>
          </p:cNvSpPr>
          <p:nvPr>
            <p:ph type="body" sz="quarter" idx="15"/>
          </p:nvPr>
        </p:nvSpPr>
        <p:spPr>
          <a:xfrm>
            <a:off x="585788" y="4978400"/>
            <a:ext cx="7087758" cy="1138773"/>
          </a:xfrm>
        </p:spPr>
        <p:txBody>
          <a:bodyPr/>
          <a:lstStyle/>
          <a:p>
            <a:pPr marL="228600" indent="-228600">
              <a:spcBef>
                <a:spcPts val="0"/>
              </a:spcBef>
              <a:spcAft>
                <a:spcPts val="1200"/>
              </a:spcAft>
            </a:pPr>
            <a:r>
              <a:rPr lang="en-US" sz="1800" dirty="0"/>
              <a:t>Cloud-based platform for developing and managing bots</a:t>
            </a:r>
          </a:p>
          <a:p>
            <a:pPr marL="228600" indent="-228600">
              <a:spcBef>
                <a:spcPts val="0"/>
              </a:spcBef>
              <a:spcAft>
                <a:spcPts val="1200"/>
              </a:spcAft>
            </a:pPr>
            <a:r>
              <a:rPr lang="en-US" sz="1800" dirty="0"/>
              <a:t>Integration with </a:t>
            </a:r>
            <a:r>
              <a:rPr lang="en-US" sz="1800" b="1" dirty="0"/>
              <a:t>AI </a:t>
            </a:r>
            <a:r>
              <a:rPr lang="en-US" sz="1800" dirty="0">
                <a:latin typeface="+mj-lt"/>
              </a:rPr>
              <a:t>Language</a:t>
            </a:r>
            <a:r>
              <a:rPr lang="en-US" sz="1800" dirty="0"/>
              <a:t> and other services</a:t>
            </a:r>
          </a:p>
          <a:p>
            <a:pPr marL="228600" indent="-228600">
              <a:spcBef>
                <a:spcPts val="0"/>
              </a:spcBef>
              <a:spcAft>
                <a:spcPts val="1200"/>
              </a:spcAft>
            </a:pPr>
            <a:r>
              <a:rPr lang="en-US" sz="1800" dirty="0"/>
              <a:t>Connectivity through multiple channels</a:t>
            </a:r>
          </a:p>
        </p:txBody>
      </p:sp>
      <p:grpSp>
        <p:nvGrpSpPr>
          <p:cNvPr id="33" name="Group 32">
            <a:extLst>
              <a:ext uri="{FF2B5EF4-FFF2-40B4-BE49-F238E27FC236}">
                <a16:creationId xmlns:a16="http://schemas.microsoft.com/office/drawing/2014/main" id="{07CFB315-057D-A061-BFC4-3A62FD544A6A}"/>
              </a:ext>
              <a:ext uri="{C183D7F6-B498-43B3-948B-1728B52AA6E4}">
                <adec:decorative xmlns:adec="http://schemas.microsoft.com/office/drawing/2017/decorative" val="1"/>
              </a:ext>
            </a:extLst>
          </p:cNvPr>
          <p:cNvGrpSpPr/>
          <p:nvPr/>
        </p:nvGrpSpPr>
        <p:grpSpPr>
          <a:xfrm>
            <a:off x="2764323" y="1196928"/>
            <a:ext cx="6663355" cy="3400472"/>
            <a:chOff x="3076326" y="1196928"/>
            <a:chExt cx="6663355" cy="3400472"/>
          </a:xfrm>
        </p:grpSpPr>
        <p:pic>
          <p:nvPicPr>
            <p:cNvPr id="39" name="Graphic 38">
              <a:extLst>
                <a:ext uri="{FF2B5EF4-FFF2-40B4-BE49-F238E27FC236}">
                  <a16:creationId xmlns:a16="http://schemas.microsoft.com/office/drawing/2014/main" id="{443BB2DF-7466-3219-580F-C81EDC73806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696764" y="2613903"/>
              <a:ext cx="1042917" cy="616024"/>
            </a:xfrm>
            <a:prstGeom prst="rect">
              <a:avLst/>
            </a:prstGeom>
          </p:spPr>
        </p:pic>
        <p:pic>
          <p:nvPicPr>
            <p:cNvPr id="10" name="Graphic 9" descr="User">
              <a:extLst>
                <a:ext uri="{FF2B5EF4-FFF2-40B4-BE49-F238E27FC236}">
                  <a16:creationId xmlns:a16="http://schemas.microsoft.com/office/drawing/2014/main" id="{014EAD0D-19BE-BA1C-8B52-D61D6A55DC7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076326" y="2384573"/>
              <a:ext cx="1027226" cy="1027226"/>
            </a:xfrm>
            <a:prstGeom prst="rect">
              <a:avLst/>
            </a:prstGeom>
          </p:spPr>
        </p:pic>
        <p:pic>
          <p:nvPicPr>
            <p:cNvPr id="18" name="Graphic 17" descr="Email">
              <a:extLst>
                <a:ext uri="{FF2B5EF4-FFF2-40B4-BE49-F238E27FC236}">
                  <a16:creationId xmlns:a16="http://schemas.microsoft.com/office/drawing/2014/main" id="{280DA60A-D469-4C23-96E8-9090348FB59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999048" y="2613903"/>
              <a:ext cx="637476" cy="637476"/>
            </a:xfrm>
            <a:prstGeom prst="rect">
              <a:avLst/>
            </a:prstGeom>
          </p:spPr>
        </p:pic>
        <p:pic>
          <p:nvPicPr>
            <p:cNvPr id="22" name="Graphic 21" descr="User">
              <a:extLst>
                <a:ext uri="{FF2B5EF4-FFF2-40B4-BE49-F238E27FC236}">
                  <a16:creationId xmlns:a16="http://schemas.microsoft.com/office/drawing/2014/main" id="{4648A540-2EA5-B61A-F36C-9A806EDB355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076326" y="1196928"/>
              <a:ext cx="1027226" cy="1027226"/>
            </a:xfrm>
            <a:prstGeom prst="rect">
              <a:avLst/>
            </a:prstGeom>
          </p:spPr>
        </p:pic>
        <p:grpSp>
          <p:nvGrpSpPr>
            <p:cNvPr id="23" name="Group 22">
              <a:extLst>
                <a:ext uri="{FF2B5EF4-FFF2-40B4-BE49-F238E27FC236}">
                  <a16:creationId xmlns:a16="http://schemas.microsoft.com/office/drawing/2014/main" id="{35B345D4-4CC2-A58A-09AB-CF58D0251E1F}"/>
                </a:ext>
              </a:extLst>
            </p:cNvPr>
            <p:cNvGrpSpPr/>
            <p:nvPr/>
          </p:nvGrpSpPr>
          <p:grpSpPr>
            <a:xfrm>
              <a:off x="3999048" y="1196928"/>
              <a:ext cx="1027226" cy="1027226"/>
              <a:chOff x="3283601" y="1391764"/>
              <a:chExt cx="914400" cy="914400"/>
            </a:xfrm>
          </p:grpSpPr>
          <p:pic>
            <p:nvPicPr>
              <p:cNvPr id="29" name="Graphic 28" descr="Browser window">
                <a:extLst>
                  <a:ext uri="{FF2B5EF4-FFF2-40B4-BE49-F238E27FC236}">
                    <a16:creationId xmlns:a16="http://schemas.microsoft.com/office/drawing/2014/main" id="{A6588B50-AFFF-B150-391B-F988C6757415}"/>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283601" y="1391764"/>
                <a:ext cx="914400" cy="914400"/>
              </a:xfrm>
              <a:prstGeom prst="rect">
                <a:avLst/>
              </a:prstGeom>
            </p:spPr>
          </p:pic>
          <p:pic>
            <p:nvPicPr>
              <p:cNvPr id="30" name="Graphic 29" descr="Chat">
                <a:extLst>
                  <a:ext uri="{FF2B5EF4-FFF2-40B4-BE49-F238E27FC236}">
                    <a16:creationId xmlns:a16="http://schemas.microsoft.com/office/drawing/2014/main" id="{6E8EC373-39B1-D0E4-98F7-B79FF1A0DB66}"/>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493797" y="1649905"/>
                <a:ext cx="494543" cy="494543"/>
              </a:xfrm>
              <a:prstGeom prst="rect">
                <a:avLst/>
              </a:prstGeom>
            </p:spPr>
          </p:pic>
        </p:grpSp>
        <p:cxnSp>
          <p:nvCxnSpPr>
            <p:cNvPr id="24" name="Connector: Elbow 23">
              <a:extLst>
                <a:ext uri="{FF2B5EF4-FFF2-40B4-BE49-F238E27FC236}">
                  <a16:creationId xmlns:a16="http://schemas.microsoft.com/office/drawing/2014/main" id="{90B1FA69-4D35-16E1-7FC9-AE0C4105807D}"/>
                </a:ext>
              </a:extLst>
            </p:cNvPr>
            <p:cNvCxnSpPr>
              <a:cxnSpLocks/>
            </p:cNvCxnSpPr>
            <p:nvPr/>
          </p:nvCxnSpPr>
          <p:spPr>
            <a:xfrm>
              <a:off x="4994810" y="1710541"/>
              <a:ext cx="13703" cy="2404002"/>
            </a:xfrm>
            <a:prstGeom prst="bentConnector3">
              <a:avLst>
                <a:gd name="adj1" fmla="val 4634039"/>
              </a:avLst>
            </a:prstGeom>
            <a:ln w="50800">
              <a:solidFill>
                <a:schemeClr val="bg1">
                  <a:lumMod val="50000"/>
                </a:schemeClr>
              </a:solidFill>
              <a:headEnd type="triangl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A0BB1842-0760-F641-E082-A9AA3B950E71}"/>
                </a:ext>
              </a:extLst>
            </p:cNvPr>
            <p:cNvCxnSpPr>
              <a:cxnSpLocks/>
            </p:cNvCxnSpPr>
            <p:nvPr/>
          </p:nvCxnSpPr>
          <p:spPr>
            <a:xfrm>
              <a:off x="4994810" y="2932641"/>
              <a:ext cx="1381683" cy="0"/>
            </a:xfrm>
            <a:prstGeom prst="straightConnector1">
              <a:avLst/>
            </a:prstGeom>
            <a:ln w="50800">
              <a:solidFill>
                <a:schemeClr val="bg1">
                  <a:lumMod val="50000"/>
                </a:schemeClr>
              </a:solidFill>
              <a:headEnd type="triangle" w="med" len="sm"/>
              <a:tailEnd type="triangle" w="med" len="sm"/>
            </a:ln>
          </p:spPr>
          <p:style>
            <a:lnRef idx="1">
              <a:schemeClr val="accent1"/>
            </a:lnRef>
            <a:fillRef idx="0">
              <a:schemeClr val="accent1"/>
            </a:fillRef>
            <a:effectRef idx="0">
              <a:schemeClr val="accent1"/>
            </a:effectRef>
            <a:fontRef idx="minor">
              <a:schemeClr val="tx1"/>
            </a:fontRef>
          </p:style>
        </p:cxnSp>
        <p:pic>
          <p:nvPicPr>
            <p:cNvPr id="26" name="Graphic 25" descr="Call center">
              <a:extLst>
                <a:ext uri="{FF2B5EF4-FFF2-40B4-BE49-F238E27FC236}">
                  <a16:creationId xmlns:a16="http://schemas.microsoft.com/office/drawing/2014/main" id="{2494BDF5-AEC1-7BDB-BD4C-42509569369F}"/>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3076326" y="3570174"/>
              <a:ext cx="1027226" cy="1027226"/>
            </a:xfrm>
            <a:prstGeom prst="rect">
              <a:avLst/>
            </a:prstGeom>
          </p:spPr>
        </p:pic>
        <p:pic>
          <p:nvPicPr>
            <p:cNvPr id="27" name="Graphic 26" descr="Speech">
              <a:extLst>
                <a:ext uri="{FF2B5EF4-FFF2-40B4-BE49-F238E27FC236}">
                  <a16:creationId xmlns:a16="http://schemas.microsoft.com/office/drawing/2014/main" id="{6F0A2ADB-6EE8-DE7E-DB87-86A9CDDF2009}"/>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flipH="1">
              <a:off x="3999048" y="3731408"/>
              <a:ext cx="766271" cy="766271"/>
            </a:xfrm>
            <a:prstGeom prst="rect">
              <a:avLst/>
            </a:prstGeom>
          </p:spPr>
        </p:pic>
        <p:pic>
          <p:nvPicPr>
            <p:cNvPr id="28" name="Graphic 27">
              <a:extLst>
                <a:ext uri="{FF2B5EF4-FFF2-40B4-BE49-F238E27FC236}">
                  <a16:creationId xmlns:a16="http://schemas.microsoft.com/office/drawing/2014/main" id="{D2FD0898-3653-756C-51A5-7A86D09A20A3}"/>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6412513" y="2521379"/>
              <a:ext cx="822523" cy="822523"/>
            </a:xfrm>
            <a:prstGeom prst="rect">
              <a:avLst/>
            </a:prstGeom>
          </p:spPr>
        </p:pic>
        <p:sp>
          <p:nvSpPr>
            <p:cNvPr id="8" name="TextBox 7">
              <a:extLst>
                <a:ext uri="{FF2B5EF4-FFF2-40B4-BE49-F238E27FC236}">
                  <a16:creationId xmlns:a16="http://schemas.microsoft.com/office/drawing/2014/main" id="{2646AF89-ED67-400E-8B21-5C4E2280F60C}"/>
                </a:ext>
              </a:extLst>
            </p:cNvPr>
            <p:cNvSpPr txBox="1"/>
            <p:nvPr/>
          </p:nvSpPr>
          <p:spPr>
            <a:xfrm>
              <a:off x="6656869" y="2181991"/>
              <a:ext cx="333809" cy="256365"/>
            </a:xfrm>
            <a:prstGeom prst="rect">
              <a:avLst/>
            </a:prstGeom>
            <a:noFill/>
          </p:spPr>
          <p:txBody>
            <a:bodyPr wrap="none" lIns="0" tIns="0" rIns="0" bIns="0" rtlCol="0" anchor="ctr">
              <a:spAutoFit/>
            </a:bodyPr>
            <a:lstStyle/>
            <a:p>
              <a:pPr algn="ctr"/>
              <a:r>
                <a:rPr lang="en-US" sz="1800">
                  <a:latin typeface="+mj-lt"/>
                </a:rPr>
                <a:t>Bot</a:t>
              </a:r>
            </a:p>
          </p:txBody>
        </p:sp>
        <p:cxnSp>
          <p:nvCxnSpPr>
            <p:cNvPr id="32" name="Straight Arrow Connector 31">
              <a:extLst>
                <a:ext uri="{FF2B5EF4-FFF2-40B4-BE49-F238E27FC236}">
                  <a16:creationId xmlns:a16="http://schemas.microsoft.com/office/drawing/2014/main" id="{653339E1-3187-CFD1-6F5F-9C54303B003D}"/>
                </a:ext>
              </a:extLst>
            </p:cNvPr>
            <p:cNvCxnSpPr>
              <a:cxnSpLocks/>
            </p:cNvCxnSpPr>
            <p:nvPr/>
          </p:nvCxnSpPr>
          <p:spPr>
            <a:xfrm>
              <a:off x="7267730" y="2932641"/>
              <a:ext cx="1381683" cy="0"/>
            </a:xfrm>
            <a:prstGeom prst="straightConnector1">
              <a:avLst/>
            </a:prstGeom>
            <a:ln w="50800">
              <a:solidFill>
                <a:schemeClr val="bg1">
                  <a:lumMod val="50000"/>
                </a:schemeClr>
              </a:solidFill>
              <a:headEnd type="triangle" w="med" len="sm"/>
              <a:tailEnd type="triangle" w="med" len="sm"/>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223177690"/>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5E04DC-72B9-49CA-AF83-44D0D5AD2930}"/>
              </a:ext>
            </a:extLst>
          </p:cNvPr>
          <p:cNvSpPr>
            <a:spLocks noGrp="1"/>
          </p:cNvSpPr>
          <p:nvPr>
            <p:ph type="title"/>
          </p:nvPr>
        </p:nvSpPr>
        <p:spPr>
          <a:xfrm>
            <a:off x="588262" y="585216"/>
            <a:ext cx="11284978" cy="984885"/>
          </a:xfrm>
        </p:spPr>
        <p:txBody>
          <a:bodyPr/>
          <a:lstStyle/>
          <a:p>
            <a:r>
              <a:rPr lang="en-US" dirty="0"/>
              <a:t>Demo: </a:t>
            </a:r>
            <a:r>
              <a:rPr lang="en-US" b="0" i="0" dirty="0">
                <a:solidFill>
                  <a:srgbClr val="222222"/>
                </a:solidFill>
                <a:effectLst/>
              </a:rPr>
              <a:t>Use Question Answering model with Language Studio</a:t>
            </a:r>
            <a:endParaRPr lang="en-US" dirty="0"/>
          </a:p>
        </p:txBody>
      </p:sp>
      <p:sp>
        <p:nvSpPr>
          <p:cNvPr id="9" name="Text Placeholder 8">
            <a:extLst>
              <a:ext uri="{FF2B5EF4-FFF2-40B4-BE49-F238E27FC236}">
                <a16:creationId xmlns:a16="http://schemas.microsoft.com/office/drawing/2014/main" id="{570571E5-5589-4D9B-7888-9DD5C35CC3F0}"/>
              </a:ext>
            </a:extLst>
          </p:cNvPr>
          <p:cNvSpPr>
            <a:spLocks noGrp="1"/>
          </p:cNvSpPr>
          <p:nvPr>
            <p:ph type="body" sz="quarter" idx="17"/>
          </p:nvPr>
        </p:nvSpPr>
        <p:spPr>
          <a:xfrm>
            <a:off x="4356038" y="1926472"/>
            <a:ext cx="6053426" cy="615553"/>
          </a:xfrm>
        </p:spPr>
        <p:txBody>
          <a:bodyPr/>
          <a:lstStyle/>
          <a:p>
            <a:pPr marL="342900" indent="-342900" defTabSz="914400">
              <a:buFont typeface="+mj-lt"/>
              <a:buAutoNum type="arabicPeriod"/>
              <a:defRPr/>
            </a:pPr>
            <a:r>
              <a:rPr lang="en-US" sz="2000" kern="0" dirty="0">
                <a:solidFill>
                  <a:schemeClr val="tx1"/>
                </a:solidFill>
                <a:latin typeface="+mn-lt"/>
                <a:cs typeface="Segoe UI"/>
              </a:rPr>
              <a:t>Follow along on the </a:t>
            </a:r>
            <a:r>
              <a:rPr lang="en-US" sz="2000" kern="0" dirty="0">
                <a:latin typeface="+mn-lt"/>
                <a:cs typeface="Segoe UI"/>
              </a:rPr>
              <a:t>exercise page at: </a:t>
            </a:r>
            <a:r>
              <a:rPr lang="en-US" sz="2000" b="1" kern="0" dirty="0">
                <a:latin typeface="+mn-lt"/>
                <a:cs typeface="Segoe UI"/>
                <a:hlinkClick r:id="rId3"/>
              </a:rPr>
              <a:t>https://aka.ms/ai900-question-answering</a:t>
            </a:r>
            <a:r>
              <a:rPr lang="en-US" sz="2000" b="1" kern="0" dirty="0">
                <a:latin typeface="+mn-lt"/>
                <a:cs typeface="Segoe UI"/>
              </a:rPr>
              <a:t>  </a:t>
            </a:r>
          </a:p>
        </p:txBody>
      </p:sp>
      <p:sp>
        <p:nvSpPr>
          <p:cNvPr id="5" name="Text Placeholder 4">
            <a:extLst>
              <a:ext uri="{FF2B5EF4-FFF2-40B4-BE49-F238E27FC236}">
                <a16:creationId xmlns:a16="http://schemas.microsoft.com/office/drawing/2014/main" id="{B339B3DD-A887-E7A8-ABB1-1F7755CA485E}"/>
              </a:ext>
            </a:extLst>
          </p:cNvPr>
          <p:cNvSpPr>
            <a:spLocks noGrp="1"/>
          </p:cNvSpPr>
          <p:nvPr>
            <p:ph type="body" sz="quarter" idx="34"/>
          </p:nvPr>
        </p:nvSpPr>
        <p:spPr>
          <a:xfrm>
            <a:off x="588263" y="2542117"/>
            <a:ext cx="2027938" cy="2154436"/>
          </a:xfrm>
        </p:spPr>
        <p:txBody>
          <a:bodyPr/>
          <a:lstStyle/>
          <a:p>
            <a:r>
              <a:rPr lang="en-US" sz="2000" dirty="0">
                <a:latin typeface="+mn-lt"/>
              </a:rPr>
              <a:t>In this demo, </a:t>
            </a:r>
            <a:r>
              <a:rPr lang="en-US" sz="2000" b="0" i="0" dirty="0">
                <a:solidFill>
                  <a:srgbClr val="222222"/>
                </a:solidFill>
                <a:effectLst/>
                <a:latin typeface="+mn-lt"/>
              </a:rPr>
              <a:t>you’ll see </a:t>
            </a:r>
            <a:r>
              <a:rPr lang="en-US" sz="2000" b="1" i="0" dirty="0">
                <a:solidFill>
                  <a:srgbClr val="222222"/>
                </a:solidFill>
                <a:effectLst/>
                <a:latin typeface="+mn-lt"/>
              </a:rPr>
              <a:t>Azure AI Language</a:t>
            </a:r>
            <a:r>
              <a:rPr lang="en-US" sz="2000" i="0" dirty="0">
                <a:solidFill>
                  <a:srgbClr val="222222"/>
                </a:solidFill>
                <a:effectLst/>
                <a:latin typeface="+mn-lt"/>
              </a:rPr>
              <a:t>’s</a:t>
            </a:r>
            <a:r>
              <a:rPr lang="en-US" sz="2000" b="0" i="0" dirty="0">
                <a:solidFill>
                  <a:srgbClr val="222222"/>
                </a:solidFill>
                <a:effectLst/>
                <a:latin typeface="+mn-lt"/>
              </a:rPr>
              <a:t> question answering capabilities in action.</a:t>
            </a:r>
            <a:endParaRPr lang="en-US" sz="2000" dirty="0">
              <a:latin typeface="+mn-lt"/>
            </a:endParaRPr>
          </a:p>
        </p:txBody>
      </p:sp>
      <p:grpSp>
        <p:nvGrpSpPr>
          <p:cNvPr id="14" name="Group 13">
            <a:extLst>
              <a:ext uri="{FF2B5EF4-FFF2-40B4-BE49-F238E27FC236}">
                <a16:creationId xmlns:a16="http://schemas.microsoft.com/office/drawing/2014/main" id="{E920518B-4869-D1DA-AC56-89762D967066}"/>
              </a:ext>
              <a:ext uri="{C183D7F6-B498-43B3-948B-1728B52AA6E4}">
                <adec:decorative xmlns:adec="http://schemas.microsoft.com/office/drawing/2017/decorative" val="1"/>
              </a:ext>
            </a:extLst>
          </p:cNvPr>
          <p:cNvGrpSpPr/>
          <p:nvPr/>
        </p:nvGrpSpPr>
        <p:grpSpPr>
          <a:xfrm>
            <a:off x="2563579" y="1585913"/>
            <a:ext cx="1110600" cy="1110600"/>
            <a:chOff x="5540700" y="2116300"/>
            <a:chExt cx="1110600" cy="1110600"/>
          </a:xfrm>
        </p:grpSpPr>
        <p:sp>
          <p:nvSpPr>
            <p:cNvPr id="15" name="Oval 14">
              <a:extLst>
                <a:ext uri="{FF2B5EF4-FFF2-40B4-BE49-F238E27FC236}">
                  <a16:creationId xmlns:a16="http://schemas.microsoft.com/office/drawing/2014/main" id="{1F162F92-7C85-BEE8-EFBB-99B39FCEE7DA}"/>
                </a:ext>
              </a:extLst>
            </p:cNvPr>
            <p:cNvSpPr/>
            <p:nvPr/>
          </p:nvSpPr>
          <p:spPr>
            <a:xfrm>
              <a:off x="5540700" y="2116300"/>
              <a:ext cx="1110600" cy="1110600"/>
            </a:xfrm>
            <a:prstGeom prst="ellipse">
              <a:avLst/>
            </a:prstGeom>
            <a:solidFill>
              <a:srgbClr val="8DC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16" name="Picture 33">
              <a:extLst>
                <a:ext uri="{FF2B5EF4-FFF2-40B4-BE49-F238E27FC236}">
                  <a16:creationId xmlns:a16="http://schemas.microsoft.com/office/drawing/2014/main" id="{2663F0E8-A58C-9CF2-E18A-372E2219A6AD}"/>
                </a:ext>
              </a:extLst>
            </p:cNvPr>
            <p:cNvPicPr/>
            <p:nvPr/>
          </p:nvPicPr>
          <p:blipFill>
            <a:blip r:embed="rId4">
              <a:extLst>
                <a:ext uri="{96DAC541-7B7A-43D3-8B79-37D633B846F1}">
                  <asvg:svgBlip xmlns:asvg="http://schemas.microsoft.com/office/drawing/2016/SVG/main" r:embed="rId5"/>
                </a:ext>
              </a:extLst>
            </a:blip>
            <a:srcRect/>
            <a:stretch/>
          </p:blipFill>
          <p:spPr>
            <a:xfrm>
              <a:off x="5749602" y="2325202"/>
              <a:ext cx="692796" cy="692796"/>
            </a:xfrm>
            <a:prstGeom prst="rect">
              <a:avLst/>
            </a:prstGeom>
            <a:noFill/>
          </p:spPr>
        </p:pic>
      </p:grpSp>
    </p:spTree>
    <p:extLst>
      <p:ext uri="{BB962C8B-B14F-4D97-AF65-F5344CB8AC3E}">
        <p14:creationId xmlns:p14="http://schemas.microsoft.com/office/powerpoint/2010/main" val="770380263"/>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2894B4-990D-492E-9552-135CB2C3F1A7}"/>
              </a:ext>
            </a:extLst>
          </p:cNvPr>
          <p:cNvSpPr>
            <a:spLocks noGrp="1"/>
          </p:cNvSpPr>
          <p:nvPr>
            <p:ph type="title"/>
          </p:nvPr>
        </p:nvSpPr>
        <p:spPr/>
        <p:txBody>
          <a:bodyPr/>
          <a:lstStyle/>
          <a:p>
            <a:r>
              <a:rPr lang="en-US" dirty="0"/>
              <a:t>Conversational language understanding</a:t>
            </a:r>
          </a:p>
        </p:txBody>
      </p:sp>
      <p:sp>
        <p:nvSpPr>
          <p:cNvPr id="9" name="Rectangle 8">
            <a:extLst>
              <a:ext uri="{FF2B5EF4-FFF2-40B4-BE49-F238E27FC236}">
                <a16:creationId xmlns:a16="http://schemas.microsoft.com/office/drawing/2014/main" id="{5F304E6F-3349-DE02-6343-331E16E90FE5}"/>
              </a:ext>
              <a:ext uri="{C183D7F6-B498-43B3-948B-1728B52AA6E4}">
                <adec:decorative xmlns:adec="http://schemas.microsoft.com/office/drawing/2017/decorative" val="1"/>
              </a:ext>
            </a:extLst>
          </p:cNvPr>
          <p:cNvSpPr/>
          <p:nvPr/>
        </p:nvSpPr>
        <p:spPr bwMode="auto">
          <a:xfrm>
            <a:off x="579438" y="1396725"/>
            <a:ext cx="11020424" cy="4346227"/>
          </a:xfrm>
          <a:prstGeom prst="rect">
            <a:avLst/>
          </a:prstGeom>
          <a:solidFill>
            <a:srgbClr val="FFFFFF"/>
          </a:solidFill>
          <a:ln w="38100">
            <a:solidFill>
              <a:srgbClr val="C73ECC"/>
            </a:solid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 name="Group 3" descr="Illustrating an entity, intent, and utterance using the sentence &quot;switch the light on&quot;.">
            <a:extLst>
              <a:ext uri="{FF2B5EF4-FFF2-40B4-BE49-F238E27FC236}">
                <a16:creationId xmlns:a16="http://schemas.microsoft.com/office/drawing/2014/main" id="{880A86EC-81F4-0162-F18B-201ED1EF5BAF}"/>
              </a:ext>
            </a:extLst>
          </p:cNvPr>
          <p:cNvGrpSpPr/>
          <p:nvPr/>
        </p:nvGrpSpPr>
        <p:grpSpPr>
          <a:xfrm>
            <a:off x="2030430" y="1406258"/>
            <a:ext cx="8131140" cy="4148860"/>
            <a:chOff x="2030430" y="1938694"/>
            <a:chExt cx="8131140" cy="4148860"/>
          </a:xfrm>
        </p:grpSpPr>
        <p:sp>
          <p:nvSpPr>
            <p:cNvPr id="10" name="Utterance">
              <a:extLst>
                <a:ext uri="{FF2B5EF4-FFF2-40B4-BE49-F238E27FC236}">
                  <a16:creationId xmlns:a16="http://schemas.microsoft.com/office/drawing/2014/main" id="{F1FCE36C-D22F-6EFB-A778-082D0C14713B}"/>
                </a:ext>
              </a:extLst>
            </p:cNvPr>
            <p:cNvSpPr/>
            <p:nvPr/>
          </p:nvSpPr>
          <p:spPr bwMode="auto">
            <a:xfrm>
              <a:off x="2030430" y="2178917"/>
              <a:ext cx="4403705" cy="907386"/>
            </a:xfrm>
            <a:prstGeom prst="wedgeRectCallout">
              <a:avLst>
                <a:gd name="adj1" fmla="val -59766"/>
                <a:gd name="adj2" fmla="val 142279"/>
              </a:avLst>
            </a:prstGeom>
            <a:ln w="38100">
              <a:solidFill>
                <a:schemeClr val="accent3"/>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dirty="0">
                  <a:solidFill>
                    <a:schemeClr val="tx1"/>
                  </a:solidFill>
                  <a:ea typeface="Segoe UI" pitchFamily="34" charset="0"/>
                  <a:cs typeface="Segoe UI" pitchFamily="34" charset="0"/>
                </a:rPr>
                <a:t>Switch the light on.</a:t>
              </a:r>
            </a:p>
          </p:txBody>
        </p:sp>
        <p:sp>
          <p:nvSpPr>
            <p:cNvPr id="11" name="utterance label">
              <a:extLst>
                <a:ext uri="{FF2B5EF4-FFF2-40B4-BE49-F238E27FC236}">
                  <a16:creationId xmlns:a16="http://schemas.microsoft.com/office/drawing/2014/main" id="{31C6FC16-B448-5DE3-ABEF-33BCE5046B46}"/>
                </a:ext>
              </a:extLst>
            </p:cNvPr>
            <p:cNvSpPr/>
            <p:nvPr/>
          </p:nvSpPr>
          <p:spPr bwMode="auto">
            <a:xfrm>
              <a:off x="3309466" y="5268521"/>
              <a:ext cx="3220035" cy="819033"/>
            </a:xfrm>
            <a:prstGeom prst="borderCallout1">
              <a:avLst>
                <a:gd name="adj1" fmla="val 30654"/>
                <a:gd name="adj2" fmla="val -2061"/>
                <a:gd name="adj3" fmla="val -190487"/>
                <a:gd name="adj4" fmla="val -33284"/>
              </a:avLst>
            </a:prstGeom>
            <a:solidFill>
              <a:schemeClr val="bg1"/>
            </a:solidFill>
            <a:ln w="38100">
              <a:solidFill>
                <a:srgbClr val="40CDF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dirty="0">
                  <a:solidFill>
                    <a:schemeClr val="tx1"/>
                  </a:solidFill>
                  <a:ea typeface="Segoe UI" pitchFamily="34" charset="0"/>
                  <a:cs typeface="Segoe UI" pitchFamily="34" charset="0"/>
                </a:rPr>
                <a:t>Utterance</a:t>
              </a:r>
            </a:p>
          </p:txBody>
        </p:sp>
        <p:sp>
          <p:nvSpPr>
            <p:cNvPr id="12" name="entity label">
              <a:extLst>
                <a:ext uri="{FF2B5EF4-FFF2-40B4-BE49-F238E27FC236}">
                  <a16:creationId xmlns:a16="http://schemas.microsoft.com/office/drawing/2014/main" id="{A407A192-41AF-9ABE-629E-512B174497A1}"/>
                </a:ext>
              </a:extLst>
            </p:cNvPr>
            <p:cNvSpPr/>
            <p:nvPr/>
          </p:nvSpPr>
          <p:spPr bwMode="auto">
            <a:xfrm>
              <a:off x="5313106" y="3829159"/>
              <a:ext cx="1485666" cy="819033"/>
            </a:xfrm>
            <a:prstGeom prst="borderCallout1">
              <a:avLst>
                <a:gd name="adj1" fmla="val 30654"/>
                <a:gd name="adj2" fmla="val -2061"/>
                <a:gd name="adj3" fmla="val -104186"/>
                <a:gd name="adj4" fmla="val -25354"/>
              </a:avLst>
            </a:prstGeom>
            <a:solidFill>
              <a:schemeClr val="bg1"/>
            </a:solidFill>
            <a:ln w="38100">
              <a:solidFill>
                <a:srgbClr val="40CDF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dirty="0">
                  <a:solidFill>
                    <a:schemeClr val="tx1"/>
                  </a:solidFill>
                  <a:ea typeface="Segoe UI" pitchFamily="34" charset="0"/>
                  <a:cs typeface="Segoe UI" pitchFamily="34" charset="0"/>
                </a:rPr>
                <a:t>Entity</a:t>
              </a:r>
            </a:p>
          </p:txBody>
        </p:sp>
        <p:sp>
          <p:nvSpPr>
            <p:cNvPr id="13" name="entity">
              <a:extLst>
                <a:ext uri="{FF2B5EF4-FFF2-40B4-BE49-F238E27FC236}">
                  <a16:creationId xmlns:a16="http://schemas.microsoft.com/office/drawing/2014/main" id="{4367F759-D5C4-619B-E8DC-53FD2383B928}"/>
                </a:ext>
              </a:extLst>
            </p:cNvPr>
            <p:cNvSpPr/>
            <p:nvPr/>
          </p:nvSpPr>
          <p:spPr bwMode="auto">
            <a:xfrm>
              <a:off x="4358502" y="2357028"/>
              <a:ext cx="740548" cy="577811"/>
            </a:xfrm>
            <a:prstGeom prst="rect">
              <a:avLst/>
            </a:prstGeom>
            <a:noFill/>
            <a:ln w="28575">
              <a:solidFill>
                <a:srgbClr val="40CDF5"/>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5" name="Graphic 14" descr="Lights On">
              <a:extLst>
                <a:ext uri="{FF2B5EF4-FFF2-40B4-BE49-F238E27FC236}">
                  <a16:creationId xmlns:a16="http://schemas.microsoft.com/office/drawing/2014/main" id="{CA5AD5F8-AA9D-487C-2430-9B78B1B055E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14598" y="1938694"/>
              <a:ext cx="1147609" cy="1147609"/>
            </a:xfrm>
            <a:prstGeom prst="rect">
              <a:avLst/>
            </a:prstGeom>
          </p:spPr>
        </p:pic>
        <p:sp>
          <p:nvSpPr>
            <p:cNvPr id="16" name="intent label">
              <a:extLst>
                <a:ext uri="{FF2B5EF4-FFF2-40B4-BE49-F238E27FC236}">
                  <a16:creationId xmlns:a16="http://schemas.microsoft.com/office/drawing/2014/main" id="{37EBB628-6E1C-1FD5-0F4D-C260441F4178}"/>
                </a:ext>
              </a:extLst>
            </p:cNvPr>
            <p:cNvSpPr/>
            <p:nvPr/>
          </p:nvSpPr>
          <p:spPr bwMode="auto">
            <a:xfrm>
              <a:off x="8675904" y="4042654"/>
              <a:ext cx="1485666" cy="819033"/>
            </a:xfrm>
            <a:prstGeom prst="borderCallout1">
              <a:avLst>
                <a:gd name="adj1" fmla="val 30654"/>
                <a:gd name="adj2" fmla="val -2061"/>
                <a:gd name="adj3" fmla="val -104186"/>
                <a:gd name="adj4" fmla="val -25354"/>
              </a:avLst>
            </a:prstGeom>
            <a:solidFill>
              <a:schemeClr val="bg1"/>
            </a:solidFill>
            <a:ln w="38100">
              <a:solidFill>
                <a:srgbClr val="40CDF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dirty="0">
                  <a:solidFill>
                    <a:schemeClr val="tx1"/>
                  </a:solidFill>
                  <a:ea typeface="Segoe UI" pitchFamily="34" charset="0"/>
                  <a:cs typeface="Segoe UI" pitchFamily="34" charset="0"/>
                </a:rPr>
                <a:t>Intent</a:t>
              </a:r>
            </a:p>
          </p:txBody>
        </p:sp>
      </p:grpSp>
    </p:spTree>
    <p:extLst>
      <p:ext uri="{BB962C8B-B14F-4D97-AF65-F5344CB8AC3E}">
        <p14:creationId xmlns:p14="http://schemas.microsoft.com/office/powerpoint/2010/main" val="855219642"/>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5E04DC-72B9-49CA-AF83-44D0D5AD2930}"/>
              </a:ext>
            </a:extLst>
          </p:cNvPr>
          <p:cNvSpPr>
            <a:spLocks noGrp="1"/>
          </p:cNvSpPr>
          <p:nvPr>
            <p:ph type="title"/>
          </p:nvPr>
        </p:nvSpPr>
        <p:spPr>
          <a:xfrm>
            <a:off x="588262" y="585216"/>
            <a:ext cx="11011600" cy="984885"/>
          </a:xfrm>
        </p:spPr>
        <p:txBody>
          <a:bodyPr/>
          <a:lstStyle/>
          <a:p>
            <a:r>
              <a:rPr lang="en-US" dirty="0"/>
              <a:t>Demo: </a:t>
            </a:r>
            <a:r>
              <a:rPr lang="en-US" b="0" i="0" dirty="0">
                <a:solidFill>
                  <a:srgbClr val="222222"/>
                </a:solidFill>
                <a:effectLst/>
              </a:rPr>
              <a:t>Use Conversational Language Understanding with Language Studio</a:t>
            </a:r>
            <a:endParaRPr lang="en-US" dirty="0"/>
          </a:p>
        </p:txBody>
      </p:sp>
      <p:sp>
        <p:nvSpPr>
          <p:cNvPr id="9" name="Text Placeholder 8">
            <a:extLst>
              <a:ext uri="{FF2B5EF4-FFF2-40B4-BE49-F238E27FC236}">
                <a16:creationId xmlns:a16="http://schemas.microsoft.com/office/drawing/2014/main" id="{570571E5-5589-4D9B-7888-9DD5C35CC3F0}"/>
              </a:ext>
            </a:extLst>
          </p:cNvPr>
          <p:cNvSpPr>
            <a:spLocks noGrp="1"/>
          </p:cNvSpPr>
          <p:nvPr>
            <p:ph type="body" sz="quarter" idx="17"/>
          </p:nvPr>
        </p:nvSpPr>
        <p:spPr>
          <a:xfrm>
            <a:off x="4356038" y="1926472"/>
            <a:ext cx="6053426" cy="615553"/>
          </a:xfrm>
        </p:spPr>
        <p:txBody>
          <a:bodyPr/>
          <a:lstStyle/>
          <a:p>
            <a:pPr marL="342900" indent="-342900" defTabSz="914400">
              <a:buFont typeface="+mj-lt"/>
              <a:buAutoNum type="arabicPeriod"/>
              <a:defRPr/>
            </a:pPr>
            <a:r>
              <a:rPr lang="en-US" sz="2000" kern="0" dirty="0">
                <a:solidFill>
                  <a:schemeClr val="tx1"/>
                </a:solidFill>
                <a:latin typeface="+mn-lt"/>
                <a:cs typeface="Segoe UI"/>
              </a:rPr>
              <a:t>Follow along on the </a:t>
            </a:r>
            <a:r>
              <a:rPr lang="en-US" sz="2000" kern="0" dirty="0">
                <a:latin typeface="+mn-lt"/>
                <a:cs typeface="Segoe UI"/>
              </a:rPr>
              <a:t>exercise page at: </a:t>
            </a:r>
            <a:r>
              <a:rPr lang="en-US" sz="2000" b="1" kern="0" dirty="0">
                <a:latin typeface="+mn-lt"/>
                <a:cs typeface="Segoe UI"/>
                <a:hlinkClick r:id="rId3"/>
              </a:rPr>
              <a:t>https://aka.ms/ai900-language-understanding</a:t>
            </a:r>
            <a:r>
              <a:rPr lang="en-US" sz="2000" b="1" kern="0" dirty="0">
                <a:latin typeface="+mn-lt"/>
                <a:cs typeface="Segoe UI"/>
              </a:rPr>
              <a:t>  </a:t>
            </a:r>
          </a:p>
        </p:txBody>
      </p:sp>
      <p:sp>
        <p:nvSpPr>
          <p:cNvPr id="5" name="Text Placeholder 4">
            <a:extLst>
              <a:ext uri="{FF2B5EF4-FFF2-40B4-BE49-F238E27FC236}">
                <a16:creationId xmlns:a16="http://schemas.microsoft.com/office/drawing/2014/main" id="{B339B3DD-A887-E7A8-ABB1-1F7755CA485E}"/>
              </a:ext>
            </a:extLst>
          </p:cNvPr>
          <p:cNvSpPr>
            <a:spLocks noGrp="1"/>
          </p:cNvSpPr>
          <p:nvPr>
            <p:ph type="body" sz="quarter" idx="34"/>
          </p:nvPr>
        </p:nvSpPr>
        <p:spPr>
          <a:xfrm>
            <a:off x="588263" y="2542117"/>
            <a:ext cx="2027938" cy="2462213"/>
          </a:xfrm>
        </p:spPr>
        <p:txBody>
          <a:bodyPr/>
          <a:lstStyle/>
          <a:p>
            <a:r>
              <a:rPr lang="en-US" sz="2000" dirty="0">
                <a:latin typeface="+mn-lt"/>
              </a:rPr>
              <a:t>In this demo, </a:t>
            </a:r>
            <a:r>
              <a:rPr lang="en-US" sz="2000" b="0" i="0" dirty="0">
                <a:solidFill>
                  <a:srgbClr val="222222"/>
                </a:solidFill>
                <a:effectLst/>
                <a:latin typeface="+mn-lt"/>
              </a:rPr>
              <a:t>you’ll see </a:t>
            </a:r>
            <a:r>
              <a:rPr lang="en-US" sz="2000" b="1" i="0" dirty="0">
                <a:solidFill>
                  <a:srgbClr val="222222"/>
                </a:solidFill>
                <a:effectLst/>
                <a:latin typeface="+mn-lt"/>
              </a:rPr>
              <a:t>Azure AI Language</a:t>
            </a:r>
            <a:r>
              <a:rPr lang="en-US" sz="2000" i="0" dirty="0">
                <a:solidFill>
                  <a:srgbClr val="222222"/>
                </a:solidFill>
                <a:effectLst/>
                <a:latin typeface="+mn-lt"/>
              </a:rPr>
              <a:t>’s conversational language understanding </a:t>
            </a:r>
            <a:r>
              <a:rPr lang="en-US" sz="2000" b="0" i="0" dirty="0">
                <a:solidFill>
                  <a:srgbClr val="222222"/>
                </a:solidFill>
                <a:effectLst/>
                <a:latin typeface="+mn-lt"/>
              </a:rPr>
              <a:t>capabilities in action.</a:t>
            </a:r>
            <a:endParaRPr lang="en-US" sz="2000" dirty="0">
              <a:latin typeface="+mn-lt"/>
            </a:endParaRPr>
          </a:p>
        </p:txBody>
      </p:sp>
      <p:grpSp>
        <p:nvGrpSpPr>
          <p:cNvPr id="14" name="Group 13">
            <a:extLst>
              <a:ext uri="{FF2B5EF4-FFF2-40B4-BE49-F238E27FC236}">
                <a16:creationId xmlns:a16="http://schemas.microsoft.com/office/drawing/2014/main" id="{E920518B-4869-D1DA-AC56-89762D967066}"/>
              </a:ext>
              <a:ext uri="{C183D7F6-B498-43B3-948B-1728B52AA6E4}">
                <adec:decorative xmlns:adec="http://schemas.microsoft.com/office/drawing/2017/decorative" val="1"/>
              </a:ext>
            </a:extLst>
          </p:cNvPr>
          <p:cNvGrpSpPr/>
          <p:nvPr/>
        </p:nvGrpSpPr>
        <p:grpSpPr>
          <a:xfrm>
            <a:off x="2563579" y="1585913"/>
            <a:ext cx="1110600" cy="1110600"/>
            <a:chOff x="5540700" y="2116300"/>
            <a:chExt cx="1110600" cy="1110600"/>
          </a:xfrm>
        </p:grpSpPr>
        <p:sp>
          <p:nvSpPr>
            <p:cNvPr id="15" name="Oval 14">
              <a:extLst>
                <a:ext uri="{FF2B5EF4-FFF2-40B4-BE49-F238E27FC236}">
                  <a16:creationId xmlns:a16="http://schemas.microsoft.com/office/drawing/2014/main" id="{1F162F92-7C85-BEE8-EFBB-99B39FCEE7DA}"/>
                </a:ext>
              </a:extLst>
            </p:cNvPr>
            <p:cNvSpPr/>
            <p:nvPr/>
          </p:nvSpPr>
          <p:spPr>
            <a:xfrm>
              <a:off x="5540700" y="2116300"/>
              <a:ext cx="1110600" cy="1110600"/>
            </a:xfrm>
            <a:prstGeom prst="ellipse">
              <a:avLst/>
            </a:prstGeom>
            <a:solidFill>
              <a:srgbClr val="8DC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16" name="Picture 33">
              <a:extLst>
                <a:ext uri="{FF2B5EF4-FFF2-40B4-BE49-F238E27FC236}">
                  <a16:creationId xmlns:a16="http://schemas.microsoft.com/office/drawing/2014/main" id="{2663F0E8-A58C-9CF2-E18A-372E2219A6AD}"/>
                </a:ext>
              </a:extLst>
            </p:cNvPr>
            <p:cNvPicPr/>
            <p:nvPr/>
          </p:nvPicPr>
          <p:blipFill>
            <a:blip r:embed="rId4">
              <a:extLst>
                <a:ext uri="{96DAC541-7B7A-43D3-8B79-37D633B846F1}">
                  <asvg:svgBlip xmlns:asvg="http://schemas.microsoft.com/office/drawing/2016/SVG/main" r:embed="rId5"/>
                </a:ext>
              </a:extLst>
            </a:blip>
            <a:srcRect/>
            <a:stretch/>
          </p:blipFill>
          <p:spPr>
            <a:xfrm>
              <a:off x="5749602" y="2325202"/>
              <a:ext cx="692796" cy="692796"/>
            </a:xfrm>
            <a:prstGeom prst="rect">
              <a:avLst/>
            </a:prstGeom>
            <a:noFill/>
          </p:spPr>
        </p:pic>
      </p:grpSp>
    </p:spTree>
    <p:extLst>
      <p:ext uri="{BB962C8B-B14F-4D97-AF65-F5344CB8AC3E}">
        <p14:creationId xmlns:p14="http://schemas.microsoft.com/office/powerpoint/2010/main" val="254986374"/>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E31BEC-C940-424F-A22F-D92BA77CA907}"/>
              </a:ext>
            </a:extLst>
          </p:cNvPr>
          <p:cNvSpPr>
            <a:spLocks noGrp="1"/>
          </p:cNvSpPr>
          <p:nvPr>
            <p:ph type="title"/>
          </p:nvPr>
        </p:nvSpPr>
        <p:spPr/>
        <p:txBody>
          <a:bodyPr/>
          <a:lstStyle/>
          <a:p>
            <a:r>
              <a:rPr lang="en-US" dirty="0"/>
              <a:t>Speech recognition and synthesis</a:t>
            </a:r>
          </a:p>
        </p:txBody>
      </p:sp>
      <p:sp>
        <p:nvSpPr>
          <p:cNvPr id="6" name="Rectangle 5">
            <a:extLst>
              <a:ext uri="{FF2B5EF4-FFF2-40B4-BE49-F238E27FC236}">
                <a16:creationId xmlns:a16="http://schemas.microsoft.com/office/drawing/2014/main" id="{32257DF7-3152-FF73-DC03-A3BEC07ED293}"/>
              </a:ext>
              <a:ext uri="{C183D7F6-B498-43B3-948B-1728B52AA6E4}">
                <adec:decorative xmlns:adec="http://schemas.microsoft.com/office/drawing/2017/decorative" val="1"/>
              </a:ext>
            </a:extLst>
          </p:cNvPr>
          <p:cNvSpPr/>
          <p:nvPr/>
        </p:nvSpPr>
        <p:spPr bwMode="auto">
          <a:xfrm>
            <a:off x="579438" y="1396725"/>
            <a:ext cx="11020424" cy="4346227"/>
          </a:xfrm>
          <a:prstGeom prst="rect">
            <a:avLst/>
          </a:prstGeom>
          <a:solidFill>
            <a:srgbClr val="FFFFFF"/>
          </a:solidFill>
          <a:ln w="38100">
            <a:solidFill>
              <a:srgbClr val="C73ECC"/>
            </a:solid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7" name="Group 6" descr="Image of a chat bot illustrating speech to text capabilities">
            <a:extLst>
              <a:ext uri="{FF2B5EF4-FFF2-40B4-BE49-F238E27FC236}">
                <a16:creationId xmlns:a16="http://schemas.microsoft.com/office/drawing/2014/main" id="{589760E0-CFF8-BB10-6163-4E9067F446E9}"/>
              </a:ext>
            </a:extLst>
          </p:cNvPr>
          <p:cNvGrpSpPr/>
          <p:nvPr/>
        </p:nvGrpSpPr>
        <p:grpSpPr>
          <a:xfrm>
            <a:off x="878514" y="1528954"/>
            <a:ext cx="8798887" cy="1985180"/>
            <a:chOff x="20809" y="1753464"/>
            <a:chExt cx="10258351" cy="2314461"/>
          </a:xfrm>
        </p:grpSpPr>
        <p:pic>
          <p:nvPicPr>
            <p:cNvPr id="8" name="Graphic 7" descr="Subtitles">
              <a:extLst>
                <a:ext uri="{FF2B5EF4-FFF2-40B4-BE49-F238E27FC236}">
                  <a16:creationId xmlns:a16="http://schemas.microsoft.com/office/drawing/2014/main" id="{D23FB89A-2F33-FB09-B566-FA1C075AB6F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809" y="1753464"/>
              <a:ext cx="2314461" cy="2314461"/>
            </a:xfrm>
            <a:prstGeom prst="rect">
              <a:avLst/>
            </a:prstGeom>
          </p:spPr>
        </p:pic>
        <p:sp>
          <p:nvSpPr>
            <p:cNvPr id="9" name="Arrow: Right 8">
              <a:extLst>
                <a:ext uri="{FF2B5EF4-FFF2-40B4-BE49-F238E27FC236}">
                  <a16:creationId xmlns:a16="http://schemas.microsoft.com/office/drawing/2014/main" id="{209F64C7-9317-136D-521B-352221360E94}"/>
                </a:ext>
              </a:extLst>
            </p:cNvPr>
            <p:cNvSpPr/>
            <p:nvPr/>
          </p:nvSpPr>
          <p:spPr bwMode="auto">
            <a:xfrm>
              <a:off x="2235746" y="2556752"/>
              <a:ext cx="903180" cy="707886"/>
            </a:xfrm>
            <a:prstGeom prst="rightArrow">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TextBox 12">
              <a:extLst>
                <a:ext uri="{FF2B5EF4-FFF2-40B4-BE49-F238E27FC236}">
                  <a16:creationId xmlns:a16="http://schemas.microsoft.com/office/drawing/2014/main" id="{C7664EDC-D7A3-C5FA-91FD-C3F65F4B0B8D}"/>
                </a:ext>
              </a:extLst>
            </p:cNvPr>
            <p:cNvSpPr txBox="1"/>
            <p:nvPr/>
          </p:nvSpPr>
          <p:spPr>
            <a:xfrm>
              <a:off x="3224474" y="2556752"/>
              <a:ext cx="7054686" cy="825303"/>
            </a:xfrm>
            <a:prstGeom prst="rect">
              <a:avLst/>
            </a:prstGeom>
            <a:solidFill>
              <a:schemeClr val="bg1"/>
            </a:solidFill>
            <a:ln>
              <a:solidFill>
                <a:schemeClr val="accent3"/>
              </a:solidFill>
            </a:ln>
            <a:effectLst/>
          </p:spPr>
          <p:txBody>
            <a:bodyPr wrap="square">
              <a:spAutoFit/>
            </a:bodyPr>
            <a:lstStyle/>
            <a:p>
              <a:r>
                <a:rPr lang="en-US" sz="2000" dirty="0">
                  <a:solidFill>
                    <a:schemeClr val="tx1"/>
                  </a:solidFill>
                </a:rPr>
                <a:t>Use the </a:t>
              </a:r>
              <a:r>
                <a:rPr lang="en-US" sz="2000" i="1" dirty="0"/>
                <a:t>s</a:t>
              </a:r>
              <a:r>
                <a:rPr lang="en-US" sz="2000" i="1" dirty="0">
                  <a:solidFill>
                    <a:schemeClr val="tx1"/>
                  </a:solidFill>
                </a:rPr>
                <a:t>peech-to-text</a:t>
              </a:r>
              <a:r>
                <a:rPr lang="en-US" sz="2000" dirty="0">
                  <a:solidFill>
                    <a:schemeClr val="tx1"/>
                  </a:solidFill>
                </a:rPr>
                <a:t> capabilities of the </a:t>
              </a:r>
              <a:r>
                <a:rPr lang="en-US" sz="2000" b="1" dirty="0">
                  <a:solidFill>
                    <a:schemeClr val="tx1"/>
                  </a:solidFill>
                </a:rPr>
                <a:t>Speech</a:t>
              </a:r>
              <a:r>
                <a:rPr lang="en-US" sz="2000" dirty="0">
                  <a:solidFill>
                    <a:schemeClr val="tx1"/>
                  </a:solidFill>
                </a:rPr>
                <a:t> service to transcribe audible speech to text</a:t>
              </a:r>
            </a:p>
          </p:txBody>
        </p:sp>
      </p:grpSp>
      <p:grpSp>
        <p:nvGrpSpPr>
          <p:cNvPr id="14" name="Group 13" descr="Image of a chat bot illustrating text to speech capabilities">
            <a:extLst>
              <a:ext uri="{FF2B5EF4-FFF2-40B4-BE49-F238E27FC236}">
                <a16:creationId xmlns:a16="http://schemas.microsoft.com/office/drawing/2014/main" id="{23F760DA-DE2C-BECD-F206-3E38AD2EB035}"/>
              </a:ext>
            </a:extLst>
          </p:cNvPr>
          <p:cNvGrpSpPr/>
          <p:nvPr/>
        </p:nvGrpSpPr>
        <p:grpSpPr>
          <a:xfrm>
            <a:off x="2457450" y="3256646"/>
            <a:ext cx="8763000" cy="1985179"/>
            <a:chOff x="1861642" y="3767729"/>
            <a:chExt cx="10216513" cy="2314461"/>
          </a:xfrm>
        </p:grpSpPr>
        <p:sp>
          <p:nvSpPr>
            <p:cNvPr id="15" name="TextBox 14">
              <a:extLst>
                <a:ext uri="{FF2B5EF4-FFF2-40B4-BE49-F238E27FC236}">
                  <a16:creationId xmlns:a16="http://schemas.microsoft.com/office/drawing/2014/main" id="{A043E697-5C6C-E57D-4726-261CD04AAA91}"/>
                </a:ext>
              </a:extLst>
            </p:cNvPr>
            <p:cNvSpPr txBox="1"/>
            <p:nvPr/>
          </p:nvSpPr>
          <p:spPr>
            <a:xfrm>
              <a:off x="1861642" y="4604349"/>
              <a:ext cx="6888969" cy="825303"/>
            </a:xfrm>
            <a:prstGeom prst="rect">
              <a:avLst/>
            </a:prstGeom>
            <a:solidFill>
              <a:schemeClr val="bg1"/>
            </a:solidFill>
            <a:ln>
              <a:solidFill>
                <a:schemeClr val="accent3"/>
              </a:solidFill>
            </a:ln>
            <a:effectLst/>
          </p:spPr>
          <p:txBody>
            <a:bodyPr wrap="square">
              <a:spAutoFit/>
            </a:bodyPr>
            <a:lstStyle/>
            <a:p>
              <a:r>
                <a:rPr lang="en-US" sz="2000" dirty="0">
                  <a:solidFill>
                    <a:schemeClr val="tx1"/>
                  </a:solidFill>
                </a:rPr>
                <a:t>Use the </a:t>
              </a:r>
              <a:r>
                <a:rPr lang="en-US" sz="2000" i="1" dirty="0">
                  <a:solidFill>
                    <a:schemeClr val="tx1"/>
                  </a:solidFill>
                </a:rPr>
                <a:t>t</a:t>
              </a:r>
              <a:r>
                <a:rPr lang="en-US" sz="2000" i="1" dirty="0"/>
                <a:t>ext-to-speech</a:t>
              </a:r>
              <a:r>
                <a:rPr lang="en-US" sz="2000" dirty="0">
                  <a:solidFill>
                    <a:schemeClr val="tx1"/>
                  </a:solidFill>
                </a:rPr>
                <a:t> capabilities of the </a:t>
              </a:r>
              <a:r>
                <a:rPr lang="en-US" sz="2000" b="1" dirty="0">
                  <a:solidFill>
                    <a:schemeClr val="tx1"/>
                  </a:solidFill>
                </a:rPr>
                <a:t>Speech</a:t>
              </a:r>
              <a:r>
                <a:rPr lang="en-US" sz="2000" dirty="0">
                  <a:solidFill>
                    <a:schemeClr val="tx1"/>
                  </a:solidFill>
                </a:rPr>
                <a:t> service to generate audible speech from text</a:t>
              </a:r>
            </a:p>
          </p:txBody>
        </p:sp>
        <p:sp>
          <p:nvSpPr>
            <p:cNvPr id="16" name="Arrow: Right 15">
              <a:extLst>
                <a:ext uri="{FF2B5EF4-FFF2-40B4-BE49-F238E27FC236}">
                  <a16:creationId xmlns:a16="http://schemas.microsoft.com/office/drawing/2014/main" id="{0369CD6D-41E4-7450-05CF-F08DF29D5C79}"/>
                </a:ext>
              </a:extLst>
            </p:cNvPr>
            <p:cNvSpPr/>
            <p:nvPr/>
          </p:nvSpPr>
          <p:spPr bwMode="auto">
            <a:xfrm>
              <a:off x="9010534" y="4665531"/>
              <a:ext cx="903180" cy="707886"/>
            </a:xfrm>
            <a:prstGeom prst="rightArrow">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7" name="Graphic 16" descr="Subtitles">
              <a:extLst>
                <a:ext uri="{FF2B5EF4-FFF2-40B4-BE49-F238E27FC236}">
                  <a16:creationId xmlns:a16="http://schemas.microsoft.com/office/drawing/2014/main" id="{4C336E79-CE38-B568-BFDB-2D098BD8120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763694" y="3767729"/>
              <a:ext cx="2314461" cy="2314461"/>
            </a:xfrm>
            <a:prstGeom prst="rect">
              <a:avLst/>
            </a:prstGeom>
          </p:spPr>
        </p:pic>
      </p:grpSp>
    </p:spTree>
    <p:extLst>
      <p:ext uri="{BB962C8B-B14F-4D97-AF65-F5344CB8AC3E}">
        <p14:creationId xmlns:p14="http://schemas.microsoft.com/office/powerpoint/2010/main" val="1674766785"/>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5E04DC-72B9-49CA-AF83-44D0D5AD2930}"/>
              </a:ext>
            </a:extLst>
          </p:cNvPr>
          <p:cNvSpPr>
            <a:spLocks noGrp="1"/>
          </p:cNvSpPr>
          <p:nvPr>
            <p:ph type="title"/>
          </p:nvPr>
        </p:nvSpPr>
        <p:spPr>
          <a:xfrm>
            <a:off x="588262" y="585216"/>
            <a:ext cx="8193024" cy="492443"/>
          </a:xfrm>
        </p:spPr>
        <p:txBody>
          <a:bodyPr/>
          <a:lstStyle/>
          <a:p>
            <a:pPr algn="l"/>
            <a:r>
              <a:rPr lang="en-US" dirty="0"/>
              <a:t>Exercise: </a:t>
            </a:r>
            <a:r>
              <a:rPr lang="en-US" b="0" i="0" dirty="0">
                <a:solidFill>
                  <a:srgbClr val="222222"/>
                </a:solidFill>
                <a:effectLst/>
              </a:rPr>
              <a:t>Analyze text with Language Studio</a:t>
            </a:r>
            <a:endParaRPr lang="en-US" dirty="0"/>
          </a:p>
        </p:txBody>
      </p:sp>
      <p:sp>
        <p:nvSpPr>
          <p:cNvPr id="18" name="Text Placeholder 2">
            <a:extLst>
              <a:ext uri="{FF2B5EF4-FFF2-40B4-BE49-F238E27FC236}">
                <a16:creationId xmlns:a16="http://schemas.microsoft.com/office/drawing/2014/main" id="{55A6C91F-9D6B-4BA7-EBA2-871EB972F835}"/>
              </a:ext>
            </a:extLst>
          </p:cNvPr>
          <p:cNvSpPr>
            <a:spLocks noGrp="1"/>
          </p:cNvSpPr>
          <p:nvPr>
            <p:ph type="body" sz="quarter" idx="17"/>
          </p:nvPr>
        </p:nvSpPr>
        <p:spPr>
          <a:xfrm>
            <a:off x="4356039" y="1926472"/>
            <a:ext cx="5364224" cy="615553"/>
          </a:xfrm>
        </p:spPr>
        <p:txBody>
          <a:bodyPr/>
          <a:lstStyle/>
          <a:p>
            <a:pPr marL="342900" indent="-342900" defTabSz="914400">
              <a:buFont typeface="+mj-lt"/>
              <a:buAutoNum type="arabicPeriod"/>
              <a:defRPr/>
            </a:pPr>
            <a:r>
              <a:rPr lang="en-US" sz="2000" dirty="0">
                <a:solidFill>
                  <a:srgbClr val="000000"/>
                </a:solidFill>
                <a:effectLst/>
                <a:latin typeface="+mn-lt"/>
                <a:ea typeface="Times New Roman" panose="02020603050405020304" pitchFamily="18" charset="0"/>
                <a:cs typeface="Times New Roman" panose="02020603050405020304" pitchFamily="18" charset="0"/>
              </a:rPr>
              <a:t>Use the hosted environment and Azure credentials provided for this exercise</a:t>
            </a:r>
            <a:r>
              <a:rPr lang="en-US" sz="2000" dirty="0">
                <a:solidFill>
                  <a:srgbClr val="000000"/>
                </a:solidFill>
                <a:latin typeface="+mn-lt"/>
                <a:ea typeface="Times New Roman" panose="02020603050405020304" pitchFamily="18" charset="0"/>
                <a:cs typeface="Times New Roman" panose="02020603050405020304" pitchFamily="18" charset="0"/>
              </a:rPr>
              <a:t>.</a:t>
            </a:r>
            <a:endParaRPr lang="en-US" sz="2000" b="1" kern="0" dirty="0">
              <a:solidFill>
                <a:srgbClr val="0078D4"/>
              </a:solidFill>
              <a:latin typeface="+mn-lt"/>
              <a:ea typeface="+mj-lt"/>
              <a:cs typeface="+mj-lt"/>
            </a:endParaRPr>
          </a:p>
        </p:txBody>
      </p:sp>
      <p:sp>
        <p:nvSpPr>
          <p:cNvPr id="14" name="Text Placeholder 10">
            <a:extLst>
              <a:ext uri="{FF2B5EF4-FFF2-40B4-BE49-F238E27FC236}">
                <a16:creationId xmlns:a16="http://schemas.microsoft.com/office/drawing/2014/main" id="{86B2FD84-94D4-84B2-F298-9764FC7A64C1}"/>
              </a:ext>
            </a:extLst>
          </p:cNvPr>
          <p:cNvSpPr txBox="1">
            <a:spLocks/>
          </p:cNvSpPr>
          <p:nvPr/>
        </p:nvSpPr>
        <p:spPr>
          <a:xfrm>
            <a:off x="588263" y="2542117"/>
            <a:ext cx="2027938" cy="1538883"/>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0"/>
              </a:spcAft>
              <a:buClrTx/>
              <a:buSzPct val="90000"/>
              <a:buFont typeface="Arial" panose="020B0604020202020204" pitchFamily="34" charset="0"/>
              <a:buNone/>
              <a:tabLst/>
              <a:defRPr sz="1600" kern="1200" spc="0" baseline="0">
                <a:solidFill>
                  <a:schemeClr val="tx1"/>
                </a:solidFill>
                <a:latin typeface="+mj-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dirty="0">
                <a:latin typeface="+mn-lt"/>
              </a:rPr>
              <a:t>In this exercise, you will use the </a:t>
            </a:r>
            <a:r>
              <a:rPr lang="en-US" sz="2000" b="1" dirty="0">
                <a:latin typeface="+mn-lt"/>
              </a:rPr>
              <a:t>Azure AI Language </a:t>
            </a:r>
            <a:r>
              <a:rPr lang="en-US" sz="2000" dirty="0">
                <a:latin typeface="+mn-lt"/>
              </a:rPr>
              <a:t>service to analyze text.</a:t>
            </a:r>
          </a:p>
        </p:txBody>
      </p:sp>
      <p:grpSp>
        <p:nvGrpSpPr>
          <p:cNvPr id="15" name="Group 14">
            <a:extLst>
              <a:ext uri="{FF2B5EF4-FFF2-40B4-BE49-F238E27FC236}">
                <a16:creationId xmlns:a16="http://schemas.microsoft.com/office/drawing/2014/main" id="{39D97C50-8DD7-2D07-5B6E-6722ED9C1F44}"/>
              </a:ext>
              <a:ext uri="{C183D7F6-B498-43B3-948B-1728B52AA6E4}">
                <adec:decorative xmlns:adec="http://schemas.microsoft.com/office/drawing/2017/decorative" val="1"/>
              </a:ext>
            </a:extLst>
          </p:cNvPr>
          <p:cNvGrpSpPr/>
          <p:nvPr/>
        </p:nvGrpSpPr>
        <p:grpSpPr>
          <a:xfrm>
            <a:off x="2563579" y="1585913"/>
            <a:ext cx="1110600" cy="1110600"/>
            <a:chOff x="5540700" y="2116300"/>
            <a:chExt cx="1110600" cy="1110600"/>
          </a:xfrm>
        </p:grpSpPr>
        <p:sp>
          <p:nvSpPr>
            <p:cNvPr id="16" name="Oval 15">
              <a:extLst>
                <a:ext uri="{FF2B5EF4-FFF2-40B4-BE49-F238E27FC236}">
                  <a16:creationId xmlns:a16="http://schemas.microsoft.com/office/drawing/2014/main" id="{AAE8F279-B84F-3677-B769-FA1D1586C859}"/>
                </a:ext>
              </a:extLst>
            </p:cNvPr>
            <p:cNvSpPr/>
            <p:nvPr/>
          </p:nvSpPr>
          <p:spPr>
            <a:xfrm>
              <a:off x="5540700" y="2116300"/>
              <a:ext cx="1110600" cy="1110600"/>
            </a:xfrm>
            <a:prstGeom prst="ellipse">
              <a:avLst/>
            </a:prstGeom>
            <a:solidFill>
              <a:srgbClr val="8DC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17" name="Picture 33">
              <a:extLst>
                <a:ext uri="{FF2B5EF4-FFF2-40B4-BE49-F238E27FC236}">
                  <a16:creationId xmlns:a16="http://schemas.microsoft.com/office/drawing/2014/main" id="{66552262-DD2A-29AC-1951-EE42674111BE}"/>
                </a:ext>
              </a:extLst>
            </p:cNvPr>
            <p:cNvPicPr/>
            <p:nvPr/>
          </p:nvPicPr>
          <p:blipFill>
            <a:blip r:embed="rId3">
              <a:extLst>
                <a:ext uri="{96DAC541-7B7A-43D3-8B79-37D633B846F1}">
                  <asvg:svgBlip xmlns:asvg="http://schemas.microsoft.com/office/drawing/2016/SVG/main" r:embed="rId4"/>
                </a:ext>
              </a:extLst>
            </a:blip>
            <a:srcRect/>
            <a:stretch/>
          </p:blipFill>
          <p:spPr>
            <a:xfrm>
              <a:off x="5749602" y="2325202"/>
              <a:ext cx="692796" cy="692796"/>
            </a:xfrm>
            <a:prstGeom prst="rect">
              <a:avLst/>
            </a:prstGeom>
            <a:noFill/>
          </p:spPr>
        </p:pic>
      </p:grpSp>
      <p:sp>
        <p:nvSpPr>
          <p:cNvPr id="27" name="Text Placeholder 2">
            <a:extLst>
              <a:ext uri="{FF2B5EF4-FFF2-40B4-BE49-F238E27FC236}">
                <a16:creationId xmlns:a16="http://schemas.microsoft.com/office/drawing/2014/main" id="{4F39755E-50D0-5AA9-4C6A-D3A3E2C2D7C7}"/>
              </a:ext>
            </a:extLst>
          </p:cNvPr>
          <p:cNvSpPr txBox="1">
            <a:spLocks/>
          </p:cNvSpPr>
          <p:nvPr/>
        </p:nvSpPr>
        <p:spPr>
          <a:xfrm>
            <a:off x="4356039" y="2900204"/>
            <a:ext cx="5364224" cy="615553"/>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0"/>
              </a:spcAft>
              <a:buClrTx/>
              <a:buSzPct val="90000"/>
              <a:buFont typeface="Arial" panose="020B0604020202020204" pitchFamily="34" charset="0"/>
              <a:buNone/>
              <a:tabLst/>
              <a:defRPr sz="1600" kern="1200" spc="0" baseline="0">
                <a:solidFill>
                  <a:schemeClr val="tx1"/>
                </a:solidFill>
                <a:latin typeface="+mj-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indent="-342900">
              <a:buFont typeface="+mj-lt"/>
              <a:buAutoNum type="arabicPeriod" startAt="2"/>
            </a:pPr>
            <a:r>
              <a:rPr lang="en-US" sz="2000" kern="0" dirty="0">
                <a:latin typeface="+mn-lt"/>
                <a:cs typeface="Segoe UI"/>
              </a:rPr>
              <a:t>The instructions are also available on Learn: </a:t>
            </a:r>
            <a:r>
              <a:rPr lang="en-US" sz="2000" b="1" dirty="0">
                <a:latin typeface="+mn-lt"/>
                <a:hlinkClick r:id="rId5"/>
              </a:rPr>
              <a:t>https://aka.ms/ai900-text-analysis</a:t>
            </a:r>
            <a:r>
              <a:rPr lang="en-US" sz="2000" b="1" dirty="0">
                <a:latin typeface="+mn-lt"/>
              </a:rPr>
              <a:t> </a:t>
            </a:r>
          </a:p>
        </p:txBody>
      </p:sp>
    </p:spTree>
    <p:extLst>
      <p:ext uri="{BB962C8B-B14F-4D97-AF65-F5344CB8AC3E}">
        <p14:creationId xmlns:p14="http://schemas.microsoft.com/office/powerpoint/2010/main" val="2778736915"/>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2E5FCF-B252-4FCE-BD44-0A5779C8AFE7}"/>
              </a:ext>
            </a:extLst>
          </p:cNvPr>
          <p:cNvSpPr>
            <a:spLocks noGrp="1"/>
          </p:cNvSpPr>
          <p:nvPr>
            <p:ph type="title"/>
          </p:nvPr>
        </p:nvSpPr>
        <p:spPr/>
        <p:txBody>
          <a:bodyPr/>
          <a:lstStyle/>
          <a:p>
            <a:r>
              <a:rPr lang="en-US" dirty="0"/>
              <a:t>Knowledge check</a:t>
            </a:r>
          </a:p>
        </p:txBody>
      </p:sp>
      <p:sp>
        <p:nvSpPr>
          <p:cNvPr id="26" name="Text Placeholder 25">
            <a:extLst>
              <a:ext uri="{FF2B5EF4-FFF2-40B4-BE49-F238E27FC236}">
                <a16:creationId xmlns:a16="http://schemas.microsoft.com/office/drawing/2014/main" id="{22C160AD-8ACB-A008-0404-F3FB530D0DEF}"/>
              </a:ext>
            </a:extLst>
          </p:cNvPr>
          <p:cNvSpPr>
            <a:spLocks noGrp="1"/>
          </p:cNvSpPr>
          <p:nvPr>
            <p:ph type="body" sz="quarter" idx="17"/>
          </p:nvPr>
        </p:nvSpPr>
        <p:spPr>
          <a:xfrm>
            <a:off x="1235075" y="1686415"/>
            <a:ext cx="8778782" cy="215444"/>
          </a:xfrm>
        </p:spPr>
        <p:txBody>
          <a:bodyPr vert="horz" wrap="square" lIns="0" tIns="0" rIns="0" bIns="0" rtlCol="0" anchor="ctr">
            <a:spAutoFit/>
          </a:bodyPr>
          <a:lstStyle/>
          <a:p>
            <a:r>
              <a:rPr lang="en-US" dirty="0"/>
              <a:t>What are some capabilities included in the Azure AI Language service? </a:t>
            </a:r>
          </a:p>
        </p:txBody>
      </p:sp>
      <p:sp>
        <p:nvSpPr>
          <p:cNvPr id="25" name="Text Placeholder 24">
            <a:extLst>
              <a:ext uri="{FF2B5EF4-FFF2-40B4-BE49-F238E27FC236}">
                <a16:creationId xmlns:a16="http://schemas.microsoft.com/office/drawing/2014/main" id="{B6AE18FB-82E5-A633-FB32-F1C232195DDC}"/>
              </a:ext>
            </a:extLst>
          </p:cNvPr>
          <p:cNvSpPr>
            <a:spLocks noGrp="1"/>
          </p:cNvSpPr>
          <p:nvPr>
            <p:ph type="body" sz="quarter" idx="15"/>
          </p:nvPr>
        </p:nvSpPr>
        <p:spPr>
          <a:xfrm>
            <a:off x="1237265" y="1994124"/>
            <a:ext cx="8775098" cy="732508"/>
          </a:xfrm>
        </p:spPr>
        <p:txBody>
          <a:bodyPr vert="horz" wrap="square" lIns="91440" tIns="0" rIns="0" bIns="0" rtlCol="0">
            <a:spAutoFit/>
          </a:bodyPr>
          <a:lstStyle/>
          <a:p>
            <a:r>
              <a:rPr lang="en-US" dirty="0"/>
              <a:t>Translation and bot deployment</a:t>
            </a:r>
          </a:p>
          <a:p>
            <a:r>
              <a:rPr lang="en-US" dirty="0"/>
              <a:t>Speech recognition</a:t>
            </a:r>
          </a:p>
          <a:p>
            <a:r>
              <a:rPr lang="en-US" dirty="0"/>
              <a:t>Text analysis, custom question answering, conversational language understanding </a:t>
            </a:r>
          </a:p>
        </p:txBody>
      </p:sp>
      <p:sp>
        <p:nvSpPr>
          <p:cNvPr id="29" name="Text Placeholder 28">
            <a:extLst>
              <a:ext uri="{FF2B5EF4-FFF2-40B4-BE49-F238E27FC236}">
                <a16:creationId xmlns:a16="http://schemas.microsoft.com/office/drawing/2014/main" id="{0891A4BA-C0DD-E770-A6B0-E4FBFAB3227D}"/>
              </a:ext>
            </a:extLst>
          </p:cNvPr>
          <p:cNvSpPr>
            <a:spLocks noGrp="1"/>
          </p:cNvSpPr>
          <p:nvPr>
            <p:ph type="body" sz="quarter" idx="22"/>
          </p:nvPr>
        </p:nvSpPr>
        <p:spPr>
          <a:xfrm>
            <a:off x="1235075" y="3042690"/>
            <a:ext cx="8778782" cy="430887"/>
          </a:xfrm>
        </p:spPr>
        <p:txBody>
          <a:bodyPr vert="horz" wrap="square" lIns="0" tIns="0" rIns="0" bIns="0" rtlCol="0" anchor="t">
            <a:spAutoFit/>
          </a:bodyPr>
          <a:lstStyle/>
          <a:p>
            <a:r>
              <a:rPr lang="en-US" dirty="0"/>
              <a:t>You want to use the Azure AI Language service to determine the key talking points in a text document. Which feature of the service should you use?</a:t>
            </a:r>
          </a:p>
        </p:txBody>
      </p:sp>
      <p:sp>
        <p:nvSpPr>
          <p:cNvPr id="30" name="Text Placeholder 29">
            <a:extLst>
              <a:ext uri="{FF2B5EF4-FFF2-40B4-BE49-F238E27FC236}">
                <a16:creationId xmlns:a16="http://schemas.microsoft.com/office/drawing/2014/main" id="{933CF623-42EA-3673-85F5-C02FB22C224D}"/>
              </a:ext>
            </a:extLst>
          </p:cNvPr>
          <p:cNvSpPr>
            <a:spLocks noGrp="1"/>
          </p:cNvSpPr>
          <p:nvPr>
            <p:ph type="body" sz="quarter" idx="23"/>
          </p:nvPr>
        </p:nvSpPr>
        <p:spPr>
          <a:xfrm>
            <a:off x="1237265" y="3512513"/>
            <a:ext cx="8775098" cy="215444"/>
          </a:xfrm>
        </p:spPr>
        <p:txBody>
          <a:bodyPr vert="horz" wrap="square" lIns="91440" tIns="0" rIns="0" bIns="0" rtlCol="0">
            <a:spAutoFit/>
          </a:bodyPr>
          <a:lstStyle/>
          <a:p>
            <a:r>
              <a:rPr lang="en-US" dirty="0"/>
              <a:t>Sentiment analysis</a:t>
            </a:r>
          </a:p>
          <a:p>
            <a:r>
              <a:rPr lang="en-US" dirty="0"/>
              <a:t>Key phrase extraction </a:t>
            </a:r>
          </a:p>
          <a:p>
            <a:r>
              <a:rPr lang="en-US" dirty="0"/>
              <a:t>Entity detection</a:t>
            </a:r>
          </a:p>
        </p:txBody>
      </p:sp>
      <p:sp>
        <p:nvSpPr>
          <p:cNvPr id="27" name="Text Placeholder 26">
            <a:extLst>
              <a:ext uri="{FF2B5EF4-FFF2-40B4-BE49-F238E27FC236}">
                <a16:creationId xmlns:a16="http://schemas.microsoft.com/office/drawing/2014/main" id="{A199EB8A-9905-EEFF-0B6B-FC0A7A289C40}"/>
              </a:ext>
            </a:extLst>
          </p:cNvPr>
          <p:cNvSpPr>
            <a:spLocks noGrp="1"/>
          </p:cNvSpPr>
          <p:nvPr>
            <p:ph type="body" sz="quarter" idx="20"/>
          </p:nvPr>
        </p:nvSpPr>
        <p:spPr/>
        <p:txBody>
          <a:bodyPr vert="horz" wrap="square" lIns="0" tIns="0" rIns="0" bIns="0" rtlCol="0" anchor="ctr">
            <a:spAutoFit/>
          </a:bodyPr>
          <a:lstStyle/>
          <a:p>
            <a:r>
              <a:rPr lang="en-US" dirty="0"/>
              <a:t>You want to create a knowledge base for bots. What service would you use? </a:t>
            </a:r>
          </a:p>
        </p:txBody>
      </p:sp>
      <p:sp>
        <p:nvSpPr>
          <p:cNvPr id="28" name="Text Placeholder 27">
            <a:extLst>
              <a:ext uri="{FF2B5EF4-FFF2-40B4-BE49-F238E27FC236}">
                <a16:creationId xmlns:a16="http://schemas.microsoft.com/office/drawing/2014/main" id="{1EFF2288-62B4-252F-BCF6-0C3ECF886C48}"/>
              </a:ext>
            </a:extLst>
          </p:cNvPr>
          <p:cNvSpPr>
            <a:spLocks noGrp="1"/>
          </p:cNvSpPr>
          <p:nvPr>
            <p:ph type="body" sz="quarter" idx="21"/>
          </p:nvPr>
        </p:nvSpPr>
        <p:spPr>
          <a:xfrm>
            <a:off x="1237265" y="4898755"/>
            <a:ext cx="8775098" cy="732508"/>
          </a:xfrm>
        </p:spPr>
        <p:txBody>
          <a:bodyPr vert="horz" wrap="square" lIns="91440" tIns="0" rIns="0" bIns="0" rtlCol="0">
            <a:spAutoFit/>
          </a:bodyPr>
          <a:lstStyle/>
          <a:p>
            <a:r>
              <a:rPr lang="en-US" dirty="0"/>
              <a:t>Conversational Language Understanding with the Azure AI Language service </a:t>
            </a:r>
          </a:p>
          <a:p>
            <a:r>
              <a:rPr lang="en-US" dirty="0"/>
              <a:t>Question Answering with the Azure AI Language service</a:t>
            </a:r>
          </a:p>
          <a:p>
            <a:r>
              <a:rPr lang="en-US" dirty="0"/>
              <a:t>Azure AI Document Intelligence</a:t>
            </a:r>
          </a:p>
        </p:txBody>
      </p:sp>
      <p:sp>
        <p:nvSpPr>
          <p:cNvPr id="66" name="Oval 65">
            <a:extLst>
              <a:ext uri="{FF2B5EF4-FFF2-40B4-BE49-F238E27FC236}">
                <a16:creationId xmlns:a16="http://schemas.microsoft.com/office/drawing/2014/main" id="{429491CD-C3B2-3837-27C9-4284F8934706}"/>
              </a:ext>
              <a:ext uri="{C183D7F6-B498-43B3-948B-1728B52AA6E4}">
                <adec:decorative xmlns:adec="http://schemas.microsoft.com/office/drawing/2017/decorative" val="1"/>
              </a:ext>
            </a:extLst>
          </p:cNvPr>
          <p:cNvSpPr>
            <a:spLocks/>
          </p:cNvSpPr>
          <p:nvPr/>
        </p:nvSpPr>
        <p:spPr bwMode="auto">
          <a:xfrm>
            <a:off x="722582" y="1594271"/>
            <a:ext cx="399208" cy="39920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defTabSz="914400" fontAlgn="auto">
              <a:lnSpc>
                <a:spcPct val="100000"/>
              </a:lnSpc>
              <a:spcBef>
                <a:spcPts val="0"/>
              </a:spcBef>
              <a:spcAft>
                <a:spcPts val="0"/>
              </a:spcAft>
              <a:buClrTx/>
              <a:buSzTx/>
              <a:buFontTx/>
              <a:buNone/>
              <a:tabLst/>
            </a:pPr>
            <a:r>
              <a:rPr kumimoji="0" lang="en-US" sz="1800" b="1" i="0" u="none" strike="noStrike" cap="none" spc="0" normalizeH="0" baseline="0" noProof="0" dirty="0">
                <a:ln>
                  <a:noFill/>
                </a:ln>
                <a:solidFill>
                  <a:schemeClr val="tx1"/>
                </a:solidFill>
                <a:effectLst/>
                <a:uLnTx/>
                <a:uFillTx/>
              </a:rPr>
              <a:t>1</a:t>
            </a:r>
            <a:endParaRPr kumimoji="0" lang="en-IN" sz="1800" b="1" i="0" u="none" strike="noStrike" cap="none" spc="0" normalizeH="0" baseline="0" noProof="0" dirty="0">
              <a:ln>
                <a:noFill/>
              </a:ln>
              <a:solidFill>
                <a:schemeClr val="tx1"/>
              </a:solidFill>
              <a:effectLst/>
              <a:uLnTx/>
              <a:uFillTx/>
            </a:endParaRPr>
          </a:p>
        </p:txBody>
      </p:sp>
      <p:sp>
        <p:nvSpPr>
          <p:cNvPr id="69" name="Graphic 26">
            <a:extLst>
              <a:ext uri="{FF2B5EF4-FFF2-40B4-BE49-F238E27FC236}">
                <a16:creationId xmlns:a16="http://schemas.microsoft.com/office/drawing/2014/main" id="{9029CAB1-81EC-00C9-4A6E-AFB9F6760A4B}"/>
              </a:ext>
              <a:ext uri="{C183D7F6-B498-43B3-948B-1728B52AA6E4}">
                <adec:decorative xmlns:adec="http://schemas.microsoft.com/office/drawing/2017/decorative" val="1"/>
              </a:ext>
            </a:extLst>
          </p:cNvPr>
          <p:cNvSpPr/>
          <p:nvPr/>
        </p:nvSpPr>
        <p:spPr>
          <a:xfrm>
            <a:off x="1278720" y="2540852"/>
            <a:ext cx="163976" cy="115172"/>
          </a:xfrm>
          <a:custGeom>
            <a:avLst/>
            <a:gdLst>
              <a:gd name="connsiteX0" fmla="*/ 249301 w 273255"/>
              <a:gd name="connsiteY0" fmla="*/ 0 h 191929"/>
              <a:gd name="connsiteX1" fmla="*/ 97887 w 273255"/>
              <a:gd name="connsiteY1" fmla="*/ 143134 h 191929"/>
              <a:gd name="connsiteX2" fmla="*/ 25137 w 273255"/>
              <a:gd name="connsiteY2" fmla="*/ 68610 h 191929"/>
              <a:gd name="connsiteX3" fmla="*/ 0 w 273255"/>
              <a:gd name="connsiteY3" fmla="*/ 92564 h 191929"/>
              <a:gd name="connsiteX4" fmla="*/ 96704 w 273255"/>
              <a:gd name="connsiteY4" fmla="*/ 191930 h 191929"/>
              <a:gd name="connsiteX5" fmla="*/ 122137 w 273255"/>
              <a:gd name="connsiteY5" fmla="*/ 168271 h 191929"/>
              <a:gd name="connsiteX6" fmla="*/ 273256 w 273255"/>
              <a:gd name="connsiteY6" fmla="*/ 24841 h 191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3255" h="191929">
                <a:moveTo>
                  <a:pt x="249301" y="0"/>
                </a:moveTo>
                <a:lnTo>
                  <a:pt x="97887" y="143134"/>
                </a:lnTo>
                <a:lnTo>
                  <a:pt x="25137" y="68610"/>
                </a:lnTo>
                <a:lnTo>
                  <a:pt x="0" y="92564"/>
                </a:lnTo>
                <a:lnTo>
                  <a:pt x="96704" y="191930"/>
                </a:lnTo>
                <a:lnTo>
                  <a:pt x="122137" y="168271"/>
                </a:lnTo>
                <a:lnTo>
                  <a:pt x="273256" y="24841"/>
                </a:lnTo>
                <a:close/>
              </a:path>
            </a:pathLst>
          </a:custGeom>
          <a:noFill/>
          <a:ln w="31750" cap="flat">
            <a:solidFill>
              <a:schemeClr val="accent2"/>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endParaRPr>
          </a:p>
        </p:txBody>
      </p:sp>
      <p:sp>
        <p:nvSpPr>
          <p:cNvPr id="67" name="Oval 66">
            <a:extLst>
              <a:ext uri="{FF2B5EF4-FFF2-40B4-BE49-F238E27FC236}">
                <a16:creationId xmlns:a16="http://schemas.microsoft.com/office/drawing/2014/main" id="{07E5A33F-92AC-B572-57F6-ADCC4283268B}"/>
              </a:ext>
              <a:ext uri="{C183D7F6-B498-43B3-948B-1728B52AA6E4}">
                <adec:decorative xmlns:adec="http://schemas.microsoft.com/office/drawing/2017/decorative" val="1"/>
              </a:ext>
            </a:extLst>
          </p:cNvPr>
          <p:cNvSpPr>
            <a:spLocks/>
          </p:cNvSpPr>
          <p:nvPr/>
        </p:nvSpPr>
        <p:spPr bwMode="auto">
          <a:xfrm>
            <a:off x="722582" y="3042690"/>
            <a:ext cx="399208" cy="39920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defTabSz="914400" fontAlgn="auto">
              <a:lnSpc>
                <a:spcPct val="100000"/>
              </a:lnSpc>
              <a:spcBef>
                <a:spcPts val="0"/>
              </a:spcBef>
              <a:spcAft>
                <a:spcPts val="0"/>
              </a:spcAft>
              <a:buClrTx/>
              <a:buSzTx/>
              <a:buFontTx/>
              <a:buNone/>
              <a:tabLst/>
            </a:pPr>
            <a:r>
              <a:rPr kumimoji="0" lang="en-US" sz="1800" b="1" i="0" u="none" strike="noStrike" cap="none" spc="0" normalizeH="0" baseline="0" noProof="0" dirty="0">
                <a:ln>
                  <a:noFill/>
                </a:ln>
                <a:solidFill>
                  <a:schemeClr val="tx1"/>
                </a:solidFill>
                <a:effectLst/>
                <a:uLnTx/>
                <a:uFillTx/>
              </a:rPr>
              <a:t>2</a:t>
            </a:r>
            <a:endParaRPr kumimoji="0" lang="en-IN" sz="1800" b="1" i="0" u="none" strike="noStrike" cap="none" spc="0" normalizeH="0" baseline="0" noProof="0" dirty="0">
              <a:ln>
                <a:noFill/>
              </a:ln>
              <a:solidFill>
                <a:schemeClr val="tx1"/>
              </a:solidFill>
              <a:effectLst/>
              <a:uLnTx/>
              <a:uFillTx/>
            </a:endParaRPr>
          </a:p>
        </p:txBody>
      </p:sp>
      <p:sp>
        <p:nvSpPr>
          <p:cNvPr id="70" name="Graphic 26">
            <a:extLst>
              <a:ext uri="{FF2B5EF4-FFF2-40B4-BE49-F238E27FC236}">
                <a16:creationId xmlns:a16="http://schemas.microsoft.com/office/drawing/2014/main" id="{9733884D-F1B0-55B1-F42C-A14A73B5DCD5}"/>
              </a:ext>
              <a:ext uri="{C183D7F6-B498-43B3-948B-1728B52AA6E4}">
                <adec:decorative xmlns:adec="http://schemas.microsoft.com/office/drawing/2017/decorative" val="1"/>
              </a:ext>
            </a:extLst>
          </p:cNvPr>
          <p:cNvSpPr>
            <a:spLocks/>
          </p:cNvSpPr>
          <p:nvPr/>
        </p:nvSpPr>
        <p:spPr>
          <a:xfrm>
            <a:off x="1278720" y="3803815"/>
            <a:ext cx="163976" cy="115172"/>
          </a:xfrm>
          <a:custGeom>
            <a:avLst/>
            <a:gdLst>
              <a:gd name="connsiteX0" fmla="*/ 249301 w 273255"/>
              <a:gd name="connsiteY0" fmla="*/ 0 h 191929"/>
              <a:gd name="connsiteX1" fmla="*/ 97887 w 273255"/>
              <a:gd name="connsiteY1" fmla="*/ 143134 h 191929"/>
              <a:gd name="connsiteX2" fmla="*/ 25137 w 273255"/>
              <a:gd name="connsiteY2" fmla="*/ 68610 h 191929"/>
              <a:gd name="connsiteX3" fmla="*/ 0 w 273255"/>
              <a:gd name="connsiteY3" fmla="*/ 92564 h 191929"/>
              <a:gd name="connsiteX4" fmla="*/ 96704 w 273255"/>
              <a:gd name="connsiteY4" fmla="*/ 191930 h 191929"/>
              <a:gd name="connsiteX5" fmla="*/ 122137 w 273255"/>
              <a:gd name="connsiteY5" fmla="*/ 168271 h 191929"/>
              <a:gd name="connsiteX6" fmla="*/ 273256 w 273255"/>
              <a:gd name="connsiteY6" fmla="*/ 24841 h 191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3255" h="191929">
                <a:moveTo>
                  <a:pt x="249301" y="0"/>
                </a:moveTo>
                <a:lnTo>
                  <a:pt x="97887" y="143134"/>
                </a:lnTo>
                <a:lnTo>
                  <a:pt x="25137" y="68610"/>
                </a:lnTo>
                <a:lnTo>
                  <a:pt x="0" y="92564"/>
                </a:lnTo>
                <a:lnTo>
                  <a:pt x="96704" y="191930"/>
                </a:lnTo>
                <a:lnTo>
                  <a:pt x="122137" y="168271"/>
                </a:lnTo>
                <a:lnTo>
                  <a:pt x="273256" y="24841"/>
                </a:lnTo>
                <a:close/>
              </a:path>
            </a:pathLst>
          </a:custGeom>
          <a:noFill/>
          <a:ln w="31750" cap="flat">
            <a:solidFill>
              <a:schemeClr val="accent2"/>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endParaRPr>
          </a:p>
        </p:txBody>
      </p:sp>
      <p:sp>
        <p:nvSpPr>
          <p:cNvPr id="68" name="Oval 67">
            <a:extLst>
              <a:ext uri="{FF2B5EF4-FFF2-40B4-BE49-F238E27FC236}">
                <a16:creationId xmlns:a16="http://schemas.microsoft.com/office/drawing/2014/main" id="{06A7EC4F-5D7F-5955-2CF0-020BDF17665B}"/>
              </a:ext>
              <a:ext uri="{C183D7F6-B498-43B3-948B-1728B52AA6E4}">
                <adec:decorative xmlns:adec="http://schemas.microsoft.com/office/drawing/2017/decorative" val="1"/>
              </a:ext>
            </a:extLst>
          </p:cNvPr>
          <p:cNvSpPr>
            <a:spLocks/>
          </p:cNvSpPr>
          <p:nvPr/>
        </p:nvSpPr>
        <p:spPr bwMode="auto">
          <a:xfrm>
            <a:off x="722582" y="4496221"/>
            <a:ext cx="399208" cy="39920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defTabSz="914400" fontAlgn="auto">
              <a:lnSpc>
                <a:spcPct val="100000"/>
              </a:lnSpc>
              <a:spcBef>
                <a:spcPts val="0"/>
              </a:spcBef>
              <a:spcAft>
                <a:spcPts val="0"/>
              </a:spcAft>
              <a:buClrTx/>
              <a:buSzTx/>
              <a:buFontTx/>
              <a:buNone/>
              <a:tabLst/>
            </a:pPr>
            <a:r>
              <a:rPr kumimoji="0" lang="en-US" sz="1800" b="1" i="0" u="none" strike="noStrike" cap="none" spc="0" normalizeH="0" baseline="0" noProof="0" dirty="0">
                <a:ln>
                  <a:noFill/>
                </a:ln>
                <a:solidFill>
                  <a:schemeClr val="tx1"/>
                </a:solidFill>
                <a:effectLst/>
                <a:uLnTx/>
                <a:uFillTx/>
              </a:rPr>
              <a:t>3</a:t>
            </a:r>
            <a:endParaRPr kumimoji="0" lang="en-IN" sz="1800" b="1" i="0" u="none" strike="noStrike" cap="none" spc="0" normalizeH="0" baseline="0" noProof="0" dirty="0">
              <a:ln>
                <a:noFill/>
              </a:ln>
              <a:solidFill>
                <a:schemeClr val="tx1"/>
              </a:solidFill>
              <a:effectLst/>
              <a:uLnTx/>
              <a:uFillTx/>
            </a:endParaRPr>
          </a:p>
        </p:txBody>
      </p:sp>
      <p:sp>
        <p:nvSpPr>
          <p:cNvPr id="71" name="Graphic 26">
            <a:extLst>
              <a:ext uri="{FF2B5EF4-FFF2-40B4-BE49-F238E27FC236}">
                <a16:creationId xmlns:a16="http://schemas.microsoft.com/office/drawing/2014/main" id="{8BE2220C-5BD2-F1B8-A6C6-04D9DD956E94}"/>
              </a:ext>
              <a:ext uri="{C183D7F6-B498-43B3-948B-1728B52AA6E4}">
                <adec:decorative xmlns:adec="http://schemas.microsoft.com/office/drawing/2017/decorative" val="1"/>
              </a:ext>
            </a:extLst>
          </p:cNvPr>
          <p:cNvSpPr>
            <a:spLocks/>
          </p:cNvSpPr>
          <p:nvPr/>
        </p:nvSpPr>
        <p:spPr>
          <a:xfrm>
            <a:off x="1278720" y="5186580"/>
            <a:ext cx="163976" cy="115172"/>
          </a:xfrm>
          <a:custGeom>
            <a:avLst/>
            <a:gdLst>
              <a:gd name="connsiteX0" fmla="*/ 249301 w 273255"/>
              <a:gd name="connsiteY0" fmla="*/ 0 h 191929"/>
              <a:gd name="connsiteX1" fmla="*/ 97887 w 273255"/>
              <a:gd name="connsiteY1" fmla="*/ 143134 h 191929"/>
              <a:gd name="connsiteX2" fmla="*/ 25137 w 273255"/>
              <a:gd name="connsiteY2" fmla="*/ 68610 h 191929"/>
              <a:gd name="connsiteX3" fmla="*/ 0 w 273255"/>
              <a:gd name="connsiteY3" fmla="*/ 92564 h 191929"/>
              <a:gd name="connsiteX4" fmla="*/ 96704 w 273255"/>
              <a:gd name="connsiteY4" fmla="*/ 191930 h 191929"/>
              <a:gd name="connsiteX5" fmla="*/ 122137 w 273255"/>
              <a:gd name="connsiteY5" fmla="*/ 168271 h 191929"/>
              <a:gd name="connsiteX6" fmla="*/ 273256 w 273255"/>
              <a:gd name="connsiteY6" fmla="*/ 24841 h 191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3255" h="191929">
                <a:moveTo>
                  <a:pt x="249301" y="0"/>
                </a:moveTo>
                <a:lnTo>
                  <a:pt x="97887" y="143134"/>
                </a:lnTo>
                <a:lnTo>
                  <a:pt x="25137" y="68610"/>
                </a:lnTo>
                <a:lnTo>
                  <a:pt x="0" y="92564"/>
                </a:lnTo>
                <a:lnTo>
                  <a:pt x="96704" y="191930"/>
                </a:lnTo>
                <a:lnTo>
                  <a:pt x="122137" y="168271"/>
                </a:lnTo>
                <a:lnTo>
                  <a:pt x="273256" y="24841"/>
                </a:lnTo>
                <a:close/>
              </a:path>
            </a:pathLst>
          </a:custGeom>
          <a:noFill/>
          <a:ln w="31750" cap="flat">
            <a:solidFill>
              <a:schemeClr val="accent2"/>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endParaRPr>
          </a:p>
        </p:txBody>
      </p:sp>
    </p:spTree>
    <p:extLst>
      <p:ext uri="{BB962C8B-B14F-4D97-AF65-F5344CB8AC3E}">
        <p14:creationId xmlns:p14="http://schemas.microsoft.com/office/powerpoint/2010/main" val="19946676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9"/>
                                        </p:tgtEl>
                                        <p:attrNameLst>
                                          <p:attrName>style.visibility</p:attrName>
                                        </p:attrNameLst>
                                      </p:cBhvr>
                                      <p:to>
                                        <p:strVal val="visible"/>
                                      </p:to>
                                    </p:set>
                                    <p:animEffect transition="in" filter="fade">
                                      <p:cBhvr>
                                        <p:cTn id="7" dur="500"/>
                                        <p:tgtEl>
                                          <p:spTgt spid="6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0"/>
                                        </p:tgtEl>
                                        <p:attrNameLst>
                                          <p:attrName>style.visibility</p:attrName>
                                        </p:attrNameLst>
                                      </p:cBhvr>
                                      <p:to>
                                        <p:strVal val="visible"/>
                                      </p:to>
                                    </p:set>
                                    <p:animEffect transition="in" filter="fade">
                                      <p:cBhvr>
                                        <p:cTn id="12" dur="500"/>
                                        <p:tgtEl>
                                          <p:spTgt spid="7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1"/>
                                        </p:tgtEl>
                                        <p:attrNameLst>
                                          <p:attrName>style.visibility</p:attrName>
                                        </p:attrNameLst>
                                      </p:cBhvr>
                                      <p:to>
                                        <p:strVal val="visible"/>
                                      </p:to>
                                    </p:set>
                                    <p:animEffect transition="in" filter="fade">
                                      <p:cBhvr>
                                        <p:cTn id="17" dur="5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animBg="1"/>
      <p:bldP spid="70" grpId="0" animBg="1"/>
      <p:bldP spid="71"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588262" y="585216"/>
            <a:ext cx="8193024" cy="492443"/>
          </a:xfrm>
        </p:spPr>
        <p:txBody>
          <a:bodyPr/>
          <a:lstStyle/>
          <a:p>
            <a:r>
              <a:rPr lang="en-US" dirty="0"/>
              <a:t>Summary</a:t>
            </a:r>
          </a:p>
        </p:txBody>
      </p:sp>
      <p:sp>
        <p:nvSpPr>
          <p:cNvPr id="37" name="Text Placeholder 6">
            <a:extLst>
              <a:ext uri="{FF2B5EF4-FFF2-40B4-BE49-F238E27FC236}">
                <a16:creationId xmlns:a16="http://schemas.microsoft.com/office/drawing/2014/main" id="{A2AAE6D1-E44D-C019-9DB3-AA8C26C9952D}"/>
              </a:ext>
            </a:extLst>
          </p:cNvPr>
          <p:cNvSpPr>
            <a:spLocks noGrp="1"/>
          </p:cNvSpPr>
          <p:nvPr>
            <p:ph type="body" sz="quarter" idx="17"/>
          </p:nvPr>
        </p:nvSpPr>
        <p:spPr>
          <a:xfrm>
            <a:off x="4356039" y="1926472"/>
            <a:ext cx="5364224" cy="307777"/>
          </a:xfrm>
        </p:spPr>
        <p:txBody>
          <a:bodyPr>
            <a:spAutoFit/>
          </a:bodyPr>
          <a:lstStyle/>
          <a:p>
            <a:r>
              <a:rPr lang="en-US" sz="2000" dirty="0"/>
              <a:t>Natural Language </a:t>
            </a:r>
            <a:r>
              <a:rPr lang="en-US" sz="2000"/>
              <a:t>Processing concepts</a:t>
            </a:r>
            <a:endParaRPr lang="en-US" sz="2000" dirty="0"/>
          </a:p>
        </p:txBody>
      </p:sp>
      <p:sp>
        <p:nvSpPr>
          <p:cNvPr id="38" name="Text Placeholder 8">
            <a:extLst>
              <a:ext uri="{FF2B5EF4-FFF2-40B4-BE49-F238E27FC236}">
                <a16:creationId xmlns:a16="http://schemas.microsoft.com/office/drawing/2014/main" id="{A1776D6D-C8BD-18D2-C47F-9EE74EEB4DB0}"/>
              </a:ext>
            </a:extLst>
          </p:cNvPr>
          <p:cNvSpPr>
            <a:spLocks noGrp="1"/>
          </p:cNvSpPr>
          <p:nvPr>
            <p:ph type="body" sz="quarter" idx="34"/>
          </p:nvPr>
        </p:nvSpPr>
        <p:spPr>
          <a:xfrm>
            <a:off x="4356039" y="2355573"/>
            <a:ext cx="6337361" cy="892552"/>
          </a:xfrm>
          <a:noFill/>
        </p:spPr>
        <p:txBody>
          <a:bodyPr wrap="square" lIns="0" tIns="0" rIns="0" bIns="0">
            <a:spAutoFit/>
          </a:bodyPr>
          <a:lstStyle/>
          <a:p>
            <a:pPr marL="285750" indent="-285750" defTabSz="914367">
              <a:spcBef>
                <a:spcPts val="0"/>
              </a:spcBef>
              <a:spcAft>
                <a:spcPts val="600"/>
              </a:spcAft>
              <a:buFont typeface="Arial" panose="020B0604020202020204" pitchFamily="34" charset="0"/>
              <a:buChar char="•"/>
            </a:pPr>
            <a:r>
              <a:rPr lang="en-US" dirty="0">
                <a:latin typeface="+mn-lt"/>
                <a:cs typeface="+mn-cs"/>
              </a:rPr>
              <a:t>What is Natural Language Processing?</a:t>
            </a:r>
          </a:p>
          <a:p>
            <a:pPr marL="285750" indent="-285750" defTabSz="914367">
              <a:spcBef>
                <a:spcPts val="0"/>
              </a:spcBef>
              <a:spcAft>
                <a:spcPts val="600"/>
              </a:spcAft>
              <a:buFont typeface="Arial" panose="020B0604020202020204" pitchFamily="34" charset="0"/>
              <a:buChar char="•"/>
            </a:pPr>
            <a:r>
              <a:rPr lang="en-US" dirty="0">
                <a:latin typeface="+mn-lt"/>
                <a:cs typeface="+mn-cs"/>
              </a:rPr>
              <a:t>What is Conversational AI?</a:t>
            </a:r>
          </a:p>
          <a:p>
            <a:pPr marL="285750" indent="-285750" defTabSz="914367">
              <a:spcBef>
                <a:spcPts val="0"/>
              </a:spcBef>
              <a:spcAft>
                <a:spcPts val="600"/>
              </a:spcAft>
              <a:buFont typeface="Arial" panose="020B0604020202020204" pitchFamily="34" charset="0"/>
              <a:buChar char="•"/>
            </a:pPr>
            <a:r>
              <a:rPr lang="en-US" dirty="0">
                <a:latin typeface="+mn-lt"/>
                <a:cs typeface="+mn-cs"/>
              </a:rPr>
              <a:t>Natural Language Processing and conversational AI in Azure</a:t>
            </a:r>
          </a:p>
        </p:txBody>
      </p:sp>
      <p:grpSp>
        <p:nvGrpSpPr>
          <p:cNvPr id="2" name="Group 1">
            <a:extLst>
              <a:ext uri="{FF2B5EF4-FFF2-40B4-BE49-F238E27FC236}">
                <a16:creationId xmlns:a16="http://schemas.microsoft.com/office/drawing/2014/main" id="{0CBF5E66-2655-1830-829B-10B2E7767161}"/>
              </a:ext>
              <a:ext uri="{C183D7F6-B498-43B3-948B-1728B52AA6E4}">
                <adec:decorative xmlns:adec="http://schemas.microsoft.com/office/drawing/2017/decorative" val="1"/>
              </a:ext>
            </a:extLst>
          </p:cNvPr>
          <p:cNvGrpSpPr>
            <a:grpSpLocks/>
          </p:cNvGrpSpPr>
          <p:nvPr/>
        </p:nvGrpSpPr>
        <p:grpSpPr>
          <a:xfrm>
            <a:off x="2563579" y="1585913"/>
            <a:ext cx="1110600" cy="1110600"/>
            <a:chOff x="5540700" y="2116300"/>
            <a:chExt cx="1110600" cy="1110600"/>
          </a:xfrm>
        </p:grpSpPr>
        <p:sp>
          <p:nvSpPr>
            <p:cNvPr id="3" name="Oval 2">
              <a:extLst>
                <a:ext uri="{FF2B5EF4-FFF2-40B4-BE49-F238E27FC236}">
                  <a16:creationId xmlns:a16="http://schemas.microsoft.com/office/drawing/2014/main" id="{A17F5E69-3F48-7686-3A73-88E753BE9FA4}"/>
                </a:ext>
              </a:extLst>
            </p:cNvPr>
            <p:cNvSpPr/>
            <p:nvPr/>
          </p:nvSpPr>
          <p:spPr>
            <a:xfrm>
              <a:off x="5540700" y="2116300"/>
              <a:ext cx="1110600" cy="1110600"/>
            </a:xfrm>
            <a:prstGeom prst="ellipse">
              <a:avLst/>
            </a:prstGeom>
            <a:solidFill>
              <a:srgbClr val="FFA3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4" name="Picture 3">
              <a:extLst>
                <a:ext uri="{FF2B5EF4-FFF2-40B4-BE49-F238E27FC236}">
                  <a16:creationId xmlns:a16="http://schemas.microsoft.com/office/drawing/2014/main" id="{F6F5DE63-0443-EB98-5051-F180B355D3B8}"/>
                </a:ext>
              </a:extLst>
            </p:cNvPr>
            <p:cNvPicPr/>
            <p:nvPr/>
          </p:nvPicPr>
          <p:blipFill>
            <a:blip r:embed="rId3"/>
            <a:srcRect/>
            <a:stretch/>
          </p:blipFill>
          <p:spPr>
            <a:xfrm>
              <a:off x="5749602" y="2325202"/>
              <a:ext cx="692796" cy="692796"/>
            </a:xfrm>
            <a:prstGeom prst="rect">
              <a:avLst/>
            </a:prstGeom>
            <a:noFill/>
          </p:spPr>
        </p:pic>
      </p:grpSp>
      <p:sp>
        <p:nvSpPr>
          <p:cNvPr id="39" name="Text Placeholder 6">
            <a:extLst>
              <a:ext uri="{FF2B5EF4-FFF2-40B4-BE49-F238E27FC236}">
                <a16:creationId xmlns:a16="http://schemas.microsoft.com/office/drawing/2014/main" id="{42F33AF4-CE7B-36A0-292E-2BFC5E315D99}"/>
              </a:ext>
            </a:extLst>
          </p:cNvPr>
          <p:cNvSpPr txBox="1">
            <a:spLocks/>
          </p:cNvSpPr>
          <p:nvPr/>
        </p:nvSpPr>
        <p:spPr>
          <a:xfrm>
            <a:off x="4356038" y="3659844"/>
            <a:ext cx="6156071" cy="307777"/>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0"/>
              </a:spcAft>
              <a:buClrTx/>
              <a:buSzPct val="90000"/>
              <a:buFont typeface="Arial" panose="020B0604020202020204" pitchFamily="34" charset="0"/>
              <a:buNone/>
              <a:tabLst/>
              <a:defRPr sz="1600" kern="1200" spc="0" baseline="0">
                <a:solidFill>
                  <a:schemeClr val="tx1"/>
                </a:solidFill>
                <a:latin typeface="+mj-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dirty="0"/>
              <a:t>Natural Language Processing capabilities in Azure</a:t>
            </a:r>
          </a:p>
        </p:txBody>
      </p:sp>
      <p:sp>
        <p:nvSpPr>
          <p:cNvPr id="40" name="TextBox 39">
            <a:extLst>
              <a:ext uri="{FF2B5EF4-FFF2-40B4-BE49-F238E27FC236}">
                <a16:creationId xmlns:a16="http://schemas.microsoft.com/office/drawing/2014/main" id="{EB587FBB-F787-8AD2-5B74-5F6BE3340892}"/>
              </a:ext>
            </a:extLst>
          </p:cNvPr>
          <p:cNvSpPr txBox="1">
            <a:spLocks/>
          </p:cNvSpPr>
          <p:nvPr/>
        </p:nvSpPr>
        <p:spPr>
          <a:xfrm>
            <a:off x="4356039" y="4087001"/>
            <a:ext cx="5364224" cy="1538883"/>
          </a:xfrm>
          <a:prstGeom prst="rect">
            <a:avLst/>
          </a:prstGeom>
          <a:noFill/>
        </p:spPr>
        <p:txBody>
          <a:bodyPr wrap="square" lIns="0" tIns="0" rIns="0" bIns="0">
            <a:spAutoFit/>
          </a:bodyPr>
          <a:lstStyle/>
          <a:p>
            <a:pPr marL="231775" indent="-231775">
              <a:spcAft>
                <a:spcPts val="600"/>
              </a:spcAft>
              <a:buSzPct val="90000"/>
              <a:buFont typeface="Arial" panose="020B0604020202020204" pitchFamily="34" charset="0"/>
              <a:buChar char="•"/>
            </a:pPr>
            <a:r>
              <a:rPr lang="en-US" sz="1600" dirty="0"/>
              <a:t>Analyzing text</a:t>
            </a:r>
          </a:p>
          <a:p>
            <a:pPr marL="231775" indent="-231775">
              <a:spcAft>
                <a:spcPts val="600"/>
              </a:spcAft>
              <a:buSzPct val="90000"/>
              <a:buFont typeface="Arial" panose="020B0604020202020204" pitchFamily="34" charset="0"/>
              <a:buChar char="•"/>
            </a:pPr>
            <a:r>
              <a:rPr lang="en-US" sz="1600" dirty="0"/>
              <a:t>Speech recognition and synthesis</a:t>
            </a:r>
          </a:p>
          <a:p>
            <a:pPr marL="231775" indent="-231775">
              <a:spcAft>
                <a:spcPts val="600"/>
              </a:spcAft>
              <a:buSzPct val="90000"/>
              <a:buFont typeface="Arial" panose="020B0604020202020204" pitchFamily="34" charset="0"/>
              <a:buChar char="•"/>
            </a:pPr>
            <a:r>
              <a:rPr lang="en-US" sz="1600" dirty="0"/>
              <a:t>Conversational language understanding</a:t>
            </a:r>
          </a:p>
          <a:p>
            <a:pPr marL="231775" indent="-231775">
              <a:spcAft>
                <a:spcPts val="600"/>
              </a:spcAft>
              <a:buSzPct val="90000"/>
              <a:buFont typeface="Arial" panose="020B0604020202020204" pitchFamily="34" charset="0"/>
              <a:buChar char="•"/>
            </a:pPr>
            <a:r>
              <a:rPr lang="en-US" sz="1600" dirty="0"/>
              <a:t>Question answering</a:t>
            </a:r>
          </a:p>
          <a:p>
            <a:pPr marL="231775" indent="-231775">
              <a:spcAft>
                <a:spcPts val="600"/>
              </a:spcAft>
              <a:buSzPct val="90000"/>
              <a:buFont typeface="Arial" panose="020B0604020202020204" pitchFamily="34" charset="0"/>
              <a:buChar char="•"/>
            </a:pPr>
            <a:r>
              <a:rPr lang="en-US" sz="1600" dirty="0"/>
              <a:t>Azure Bot service</a:t>
            </a:r>
          </a:p>
        </p:txBody>
      </p:sp>
    </p:spTree>
    <p:extLst>
      <p:ext uri="{BB962C8B-B14F-4D97-AF65-F5344CB8AC3E}">
        <p14:creationId xmlns:p14="http://schemas.microsoft.com/office/powerpoint/2010/main" val="601555420"/>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588262" y="585216"/>
            <a:ext cx="8193024" cy="492443"/>
          </a:xfrm>
        </p:spPr>
        <p:txBody>
          <a:bodyPr/>
          <a:lstStyle/>
          <a:p>
            <a:r>
              <a:rPr lang="en-US" dirty="0"/>
              <a:t>References</a:t>
            </a:r>
          </a:p>
        </p:txBody>
      </p:sp>
      <p:sp>
        <p:nvSpPr>
          <p:cNvPr id="3" name="Oval 2">
            <a:extLst>
              <a:ext uri="{FF2B5EF4-FFF2-40B4-BE49-F238E27FC236}">
                <a16:creationId xmlns:a16="http://schemas.microsoft.com/office/drawing/2014/main" id="{28DB51EB-FFC4-B700-5863-DA665A78B2E8}"/>
              </a:ext>
              <a:ext uri="{C183D7F6-B498-43B3-948B-1728B52AA6E4}">
                <adec:decorative xmlns:adec="http://schemas.microsoft.com/office/drawing/2017/decorative" val="1"/>
              </a:ext>
            </a:extLst>
          </p:cNvPr>
          <p:cNvSpPr/>
          <p:nvPr/>
        </p:nvSpPr>
        <p:spPr bwMode="auto">
          <a:xfrm>
            <a:off x="7777956" y="1752600"/>
            <a:ext cx="3657600" cy="3657600"/>
          </a:xfrm>
          <a:prstGeom prst="ellipse">
            <a:avLst/>
          </a:prstGeom>
          <a:solidFill>
            <a:schemeClr val="bg1"/>
          </a:solid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4" name="Graphic 3">
            <a:extLst>
              <a:ext uri="{FF2B5EF4-FFF2-40B4-BE49-F238E27FC236}">
                <a16:creationId xmlns:a16="http://schemas.microsoft.com/office/drawing/2014/main" id="{38A6E3D5-8219-859E-F259-EFAABF71008B}"/>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049419" y="1871663"/>
            <a:ext cx="3114674" cy="3114674"/>
          </a:xfrm>
          <a:prstGeom prst="rect">
            <a:avLst/>
          </a:prstGeom>
        </p:spPr>
      </p:pic>
      <p:sp>
        <p:nvSpPr>
          <p:cNvPr id="7" name="TextBox 6">
            <a:extLst>
              <a:ext uri="{FF2B5EF4-FFF2-40B4-BE49-F238E27FC236}">
                <a16:creationId xmlns:a16="http://schemas.microsoft.com/office/drawing/2014/main" id="{0F609151-DAAF-E11E-4C7C-E498D45B5572}"/>
              </a:ext>
            </a:extLst>
          </p:cNvPr>
          <p:cNvSpPr txBox="1"/>
          <p:nvPr/>
        </p:nvSpPr>
        <p:spPr>
          <a:xfrm>
            <a:off x="756444" y="1579878"/>
            <a:ext cx="5429250" cy="3693319"/>
          </a:xfrm>
          <a:prstGeom prst="rect">
            <a:avLst/>
          </a:prstGeom>
          <a:noFill/>
        </p:spPr>
        <p:txBody>
          <a:bodyPr wrap="square" lIns="0" tIns="0" rIns="0" bIns="0" rtlCol="0">
            <a:spAutoFit/>
          </a:bodyPr>
          <a:lstStyle/>
          <a:p>
            <a:pPr algn="l"/>
            <a:r>
              <a:rPr lang="en-US" sz="2000" dirty="0"/>
              <a:t>Read more about: </a:t>
            </a:r>
          </a:p>
          <a:p>
            <a:pPr marL="285750" indent="-285750" algn="l">
              <a:buFont typeface="Arial" panose="020B0604020202020204" pitchFamily="34" charset="0"/>
              <a:buChar char="•"/>
            </a:pPr>
            <a:r>
              <a:rPr lang="en-US" sz="2000" dirty="0"/>
              <a:t>Fundamentals of Text Analysis with the Language Service</a:t>
            </a:r>
          </a:p>
          <a:p>
            <a:pPr marL="285750" indent="-285750" algn="l">
              <a:buFont typeface="Arial" panose="020B0604020202020204" pitchFamily="34" charset="0"/>
              <a:buChar char="•"/>
            </a:pPr>
            <a:r>
              <a:rPr lang="en-US" sz="2000" dirty="0"/>
              <a:t>Fundamentals of Question Answering with the Language Service</a:t>
            </a:r>
          </a:p>
          <a:p>
            <a:pPr marL="285750" indent="-285750" algn="l">
              <a:buFont typeface="Arial" panose="020B0604020202020204" pitchFamily="34" charset="0"/>
              <a:buChar char="•"/>
            </a:pPr>
            <a:r>
              <a:rPr lang="en-US" sz="2000" dirty="0"/>
              <a:t>Fundamentals of Conversational Language Understanding</a:t>
            </a:r>
          </a:p>
          <a:p>
            <a:pPr marL="285750" indent="-285750" algn="l">
              <a:buFont typeface="Arial" panose="020B0604020202020204" pitchFamily="34" charset="0"/>
              <a:buChar char="•"/>
            </a:pPr>
            <a:r>
              <a:rPr lang="en-US" sz="2000" dirty="0"/>
              <a:t>Fundamentals of Azure AI Speech</a:t>
            </a:r>
          </a:p>
          <a:p>
            <a:pPr algn="l"/>
            <a:endParaRPr lang="en-US" sz="2000" dirty="0"/>
          </a:p>
          <a:p>
            <a:r>
              <a:rPr lang="en-US" sz="2000" dirty="0"/>
              <a:t>Through the content on Learn: </a:t>
            </a:r>
            <a:r>
              <a:rPr lang="en-US" sz="2000" dirty="0">
                <a:hlinkClick r:id="rId5"/>
              </a:rPr>
              <a:t>Microsoft Azure AI Fundamentals: Natural Language Processing - Training | Microsoft Learn</a:t>
            </a:r>
            <a:endParaRPr lang="en-US" sz="2000" dirty="0"/>
          </a:p>
        </p:txBody>
      </p:sp>
    </p:spTree>
    <p:extLst>
      <p:ext uri="{BB962C8B-B14F-4D97-AF65-F5344CB8AC3E}">
        <p14:creationId xmlns:p14="http://schemas.microsoft.com/office/powerpoint/2010/main" val="3398430670"/>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tIns="0" rIns="0" bIns="0">
            <a:noAutofit/>
          </a:bodyPr>
          <a:lstStyle/>
          <a:p>
            <a:r>
              <a:rPr lang="en-US" dirty="0"/>
              <a:t>Agenda</a:t>
            </a:r>
          </a:p>
        </p:txBody>
      </p:sp>
      <p:sp>
        <p:nvSpPr>
          <p:cNvPr id="8" name="Text Placeholder 7">
            <a:extLst>
              <a:ext uri="{FF2B5EF4-FFF2-40B4-BE49-F238E27FC236}">
                <a16:creationId xmlns:a16="http://schemas.microsoft.com/office/drawing/2014/main" id="{E7F41EB0-FB83-7DE9-BBB3-F99624014F01}"/>
              </a:ext>
            </a:extLst>
          </p:cNvPr>
          <p:cNvSpPr>
            <a:spLocks noGrp="1"/>
          </p:cNvSpPr>
          <p:nvPr>
            <p:ph type="body" sz="quarter" idx="15"/>
          </p:nvPr>
        </p:nvSpPr>
        <p:spPr>
          <a:xfrm>
            <a:off x="586389" y="1818177"/>
            <a:ext cx="8435063" cy="769441"/>
          </a:xfrm>
        </p:spPr>
        <p:txBody>
          <a:bodyPr vert="horz" wrap="square" lIns="0" tIns="0" rIns="0" bIns="0" rtlCol="0">
            <a:spAutoFit/>
          </a:bodyPr>
          <a:lstStyle/>
          <a:p>
            <a:pPr marL="339725" lvl="1" indent="-339725">
              <a:spcBef>
                <a:spcPts val="0"/>
              </a:spcBef>
              <a:spcAft>
                <a:spcPts val="1200"/>
              </a:spcAft>
            </a:pPr>
            <a:r>
              <a:rPr lang="en-US" sz="2000" dirty="0"/>
              <a:t>Natural Language Processing concepts</a:t>
            </a:r>
          </a:p>
          <a:p>
            <a:pPr marL="339725" lvl="1" indent="-339725">
              <a:spcBef>
                <a:spcPts val="0"/>
              </a:spcBef>
              <a:spcAft>
                <a:spcPts val="1200"/>
              </a:spcAft>
            </a:pPr>
            <a:r>
              <a:rPr lang="en-US" sz="2000" dirty="0"/>
              <a:t>Natural Language Processing capabilities in Azure</a:t>
            </a:r>
          </a:p>
        </p:txBody>
      </p:sp>
    </p:spTree>
    <p:extLst>
      <p:ext uri="{BB962C8B-B14F-4D97-AF65-F5344CB8AC3E}">
        <p14:creationId xmlns:p14="http://schemas.microsoft.com/office/powerpoint/2010/main" val="4244671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9F79593F-BD06-734C-B0AD-80474CBB00AE}"/>
              </a:ext>
            </a:extLst>
          </p:cNvPr>
          <p:cNvSpPr>
            <a:spLocks noGrp="1"/>
          </p:cNvSpPr>
          <p:nvPr>
            <p:ph type="title"/>
          </p:nvPr>
        </p:nvSpPr>
        <p:spPr/>
        <p:txBody>
          <a:bodyPr/>
          <a:lstStyle/>
          <a:p>
            <a:r>
              <a:rPr lang="en-US" sz="2000" dirty="0">
                <a:solidFill>
                  <a:schemeClr val="bg1"/>
                </a:solidFill>
              </a:rPr>
              <a:t>Closing slide</a:t>
            </a:r>
            <a:endParaRPr lang="en-IN" dirty="0"/>
          </a:p>
        </p:txBody>
      </p:sp>
    </p:spTree>
    <p:extLst>
      <p:ext uri="{BB962C8B-B14F-4D97-AF65-F5344CB8AC3E}">
        <p14:creationId xmlns:p14="http://schemas.microsoft.com/office/powerpoint/2010/main" val="606170537"/>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2" y="585216"/>
            <a:ext cx="8193024" cy="492443"/>
          </a:xfrm>
        </p:spPr>
        <p:txBody>
          <a:bodyPr/>
          <a:lstStyle/>
          <a:p>
            <a:r>
              <a:rPr lang="en-US" dirty="0"/>
              <a:t>Learning Objectives</a:t>
            </a:r>
          </a:p>
        </p:txBody>
      </p:sp>
      <p:sp>
        <p:nvSpPr>
          <p:cNvPr id="2" name="Text Placeholder 2">
            <a:extLst>
              <a:ext uri="{FF2B5EF4-FFF2-40B4-BE49-F238E27FC236}">
                <a16:creationId xmlns:a16="http://schemas.microsoft.com/office/drawing/2014/main" id="{D0E04FB3-AD7F-A605-A9D9-C305AA3329E5}"/>
              </a:ext>
            </a:extLst>
          </p:cNvPr>
          <p:cNvSpPr txBox="1">
            <a:spLocks/>
          </p:cNvSpPr>
          <p:nvPr/>
        </p:nvSpPr>
        <p:spPr>
          <a:xfrm>
            <a:off x="588262" y="1196620"/>
            <a:ext cx="8193024" cy="246221"/>
          </a:xfrm>
          <a:prstGeom prst="rect">
            <a:avLst/>
          </a:prstGeom>
        </p:spPr>
        <p:txBody>
          <a:bodyPr lIns="0" tIns="0" rIns="0" bIns="0" anchor="ctr">
            <a:no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800" dirty="0"/>
              <a:t>After completing this module, you will be able to:</a:t>
            </a:r>
          </a:p>
        </p:txBody>
      </p:sp>
      <p:sp>
        <p:nvSpPr>
          <p:cNvPr id="80" name="Oval 79">
            <a:extLst>
              <a:ext uri="{FF2B5EF4-FFF2-40B4-BE49-F238E27FC236}">
                <a16:creationId xmlns:a16="http://schemas.microsoft.com/office/drawing/2014/main" id="{71DB8D22-926F-853E-F0C8-764493609A16}"/>
              </a:ext>
            </a:extLst>
          </p:cNvPr>
          <p:cNvSpPr>
            <a:spLocks/>
          </p:cNvSpPr>
          <p:nvPr/>
        </p:nvSpPr>
        <p:spPr bwMode="auto">
          <a:xfrm>
            <a:off x="624243" y="1561801"/>
            <a:ext cx="557786" cy="557786"/>
          </a:xfrm>
          <a:prstGeom prst="ellipse">
            <a:avLst/>
          </a:prstGeom>
          <a:solidFill>
            <a:srgbClr val="FFA388"/>
          </a:solidFill>
          <a:ln w="9525" cap="flat" cmpd="sng" algn="ctr">
            <a:noFill/>
            <a:prstDash val="soli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400"/>
            <a:r>
              <a:rPr lang="en-US" sz="2800" b="1" dirty="0"/>
              <a:t>1</a:t>
            </a:r>
          </a:p>
        </p:txBody>
      </p:sp>
      <p:sp>
        <p:nvSpPr>
          <p:cNvPr id="3" name="TextBox 2">
            <a:extLst>
              <a:ext uri="{FF2B5EF4-FFF2-40B4-BE49-F238E27FC236}">
                <a16:creationId xmlns:a16="http://schemas.microsoft.com/office/drawing/2014/main" id="{A7A334F9-008A-772B-75DD-94814D31A5C5}"/>
              </a:ext>
            </a:extLst>
          </p:cNvPr>
          <p:cNvSpPr txBox="1"/>
          <p:nvPr/>
        </p:nvSpPr>
        <p:spPr>
          <a:xfrm>
            <a:off x="1278673" y="1658721"/>
            <a:ext cx="6094140" cy="646331"/>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800" dirty="0">
                <a:solidFill>
                  <a:srgbClr val="000000"/>
                </a:solidFill>
                <a:latin typeface="Segoe UI"/>
              </a:rPr>
              <a:t>Recognize when Natural Language processing and conversational AI can be used.</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98" name="Oval 97">
            <a:extLst>
              <a:ext uri="{FF2B5EF4-FFF2-40B4-BE49-F238E27FC236}">
                <a16:creationId xmlns:a16="http://schemas.microsoft.com/office/drawing/2014/main" id="{FB9D4D78-EC2D-5052-0537-EF8AA477E116}"/>
              </a:ext>
            </a:extLst>
          </p:cNvPr>
          <p:cNvSpPr>
            <a:spLocks/>
          </p:cNvSpPr>
          <p:nvPr/>
        </p:nvSpPr>
        <p:spPr bwMode="auto">
          <a:xfrm>
            <a:off x="624243" y="2610357"/>
            <a:ext cx="557786" cy="557786"/>
          </a:xfrm>
          <a:prstGeom prst="ellipse">
            <a:avLst/>
          </a:prstGeom>
          <a:solidFill>
            <a:srgbClr val="FFA388"/>
          </a:solidFill>
          <a:ln w="9525" cap="flat" cmpd="sng" algn="ctr">
            <a:noFill/>
            <a:prstDash val="soli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400"/>
            <a:r>
              <a:rPr lang="en-US" sz="2800" b="1" dirty="0"/>
              <a:t>2</a:t>
            </a:r>
          </a:p>
        </p:txBody>
      </p:sp>
      <p:sp>
        <p:nvSpPr>
          <p:cNvPr id="4" name="TextBox 3">
            <a:extLst>
              <a:ext uri="{FF2B5EF4-FFF2-40B4-BE49-F238E27FC236}">
                <a16:creationId xmlns:a16="http://schemas.microsoft.com/office/drawing/2014/main" id="{DB579C9B-F7A4-7E0C-9200-F2877670E307}"/>
              </a:ext>
            </a:extLst>
          </p:cNvPr>
          <p:cNvSpPr txBox="1"/>
          <p:nvPr/>
        </p:nvSpPr>
        <p:spPr>
          <a:xfrm>
            <a:off x="1278673" y="2707277"/>
            <a:ext cx="6094140" cy="646331"/>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800" dirty="0">
                <a:solidFill>
                  <a:srgbClr val="000000"/>
                </a:solidFill>
                <a:latin typeface="Segoe UI"/>
              </a:rPr>
              <a:t>Identify Azure AI services that include natural language processing.</a:t>
            </a:r>
            <a:r>
              <a:rPr kumimoji="0" lang="en-US" sz="1800" b="0" i="0" u="none" strike="noStrike" kern="1200" cap="none" spc="0" normalizeH="0" baseline="0" noProof="0" dirty="0">
                <a:ln>
                  <a:noFill/>
                </a:ln>
                <a:solidFill>
                  <a:srgbClr val="000000"/>
                </a:solidFill>
                <a:effectLst/>
                <a:uLnTx/>
                <a:uFillTx/>
                <a:latin typeface="Segoe UI"/>
                <a:ea typeface="+mn-ea"/>
                <a:cs typeface="+mn-cs"/>
              </a:rPr>
              <a:t> </a:t>
            </a:r>
          </a:p>
        </p:txBody>
      </p:sp>
      <p:sp>
        <p:nvSpPr>
          <p:cNvPr id="101" name="Oval 100">
            <a:extLst>
              <a:ext uri="{FF2B5EF4-FFF2-40B4-BE49-F238E27FC236}">
                <a16:creationId xmlns:a16="http://schemas.microsoft.com/office/drawing/2014/main" id="{E06C7E83-F806-C0D7-C7A7-6090B76A8795}"/>
              </a:ext>
            </a:extLst>
          </p:cNvPr>
          <p:cNvSpPr>
            <a:spLocks/>
          </p:cNvSpPr>
          <p:nvPr/>
        </p:nvSpPr>
        <p:spPr bwMode="auto">
          <a:xfrm>
            <a:off x="624243" y="3656520"/>
            <a:ext cx="557786" cy="557786"/>
          </a:xfrm>
          <a:prstGeom prst="ellipse">
            <a:avLst/>
          </a:prstGeom>
          <a:solidFill>
            <a:srgbClr val="FFA388"/>
          </a:solidFill>
          <a:ln w="9525" cap="flat" cmpd="sng" algn="ctr">
            <a:noFill/>
            <a:prstDash val="soli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400"/>
            <a:r>
              <a:rPr lang="en-US" sz="2800" b="1" dirty="0"/>
              <a:t>3</a:t>
            </a:r>
          </a:p>
        </p:txBody>
      </p:sp>
      <p:sp>
        <p:nvSpPr>
          <p:cNvPr id="5" name="TextBox 4">
            <a:extLst>
              <a:ext uri="{FF2B5EF4-FFF2-40B4-BE49-F238E27FC236}">
                <a16:creationId xmlns:a16="http://schemas.microsoft.com/office/drawing/2014/main" id="{A5B8A17C-B91D-30D4-5E57-41F17094592B}"/>
              </a:ext>
            </a:extLst>
          </p:cNvPr>
          <p:cNvSpPr txBox="1"/>
          <p:nvPr/>
        </p:nvSpPr>
        <p:spPr>
          <a:xfrm>
            <a:off x="1278672" y="3753440"/>
            <a:ext cx="7296615" cy="369332"/>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Use text analysis for yourself. </a:t>
            </a:r>
          </a:p>
        </p:txBody>
      </p:sp>
    </p:spTree>
    <p:extLst>
      <p:ext uri="{BB962C8B-B14F-4D97-AF65-F5344CB8AC3E}">
        <p14:creationId xmlns:p14="http://schemas.microsoft.com/office/powerpoint/2010/main" val="1931248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07C2C26-EFD2-E847-AEA7-5CEF245E0904}"/>
              </a:ext>
            </a:extLst>
          </p:cNvPr>
          <p:cNvSpPr>
            <a:spLocks noGrp="1"/>
          </p:cNvSpPr>
          <p:nvPr>
            <p:ph type="title"/>
          </p:nvPr>
        </p:nvSpPr>
        <p:spPr>
          <a:xfrm>
            <a:off x="569911" y="2892167"/>
            <a:ext cx="7031039" cy="1107996"/>
          </a:xfrm>
        </p:spPr>
        <p:txBody>
          <a:bodyPr/>
          <a:lstStyle/>
          <a:p>
            <a:r>
              <a:rPr lang="en-US" sz="3600" dirty="0"/>
              <a:t>Natural Language Processing (NLP) Concepts</a:t>
            </a:r>
            <a:endParaRPr lang="en-US" dirty="0"/>
          </a:p>
        </p:txBody>
      </p:sp>
    </p:spTree>
    <p:extLst>
      <p:ext uri="{BB962C8B-B14F-4D97-AF65-F5344CB8AC3E}">
        <p14:creationId xmlns:p14="http://schemas.microsoft.com/office/powerpoint/2010/main" val="2005812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3F8BC5-2D15-4799-9B67-0B3C755E80E4}"/>
              </a:ext>
            </a:extLst>
          </p:cNvPr>
          <p:cNvSpPr>
            <a:spLocks noGrp="1"/>
          </p:cNvSpPr>
          <p:nvPr>
            <p:ph type="title"/>
          </p:nvPr>
        </p:nvSpPr>
        <p:spPr/>
        <p:txBody>
          <a:bodyPr/>
          <a:lstStyle/>
          <a:p>
            <a:r>
              <a:rPr lang="en-US" dirty="0"/>
              <a:t>What is natural language processing?</a:t>
            </a:r>
          </a:p>
        </p:txBody>
      </p:sp>
      <p:grpSp>
        <p:nvGrpSpPr>
          <p:cNvPr id="3" name="Group 2" descr="An image showing how raw text is preprocessed through tokenization and used to train language models. These language models can be used for a variety of tasks from opinion mining to conversational AI.">
            <a:extLst>
              <a:ext uri="{FF2B5EF4-FFF2-40B4-BE49-F238E27FC236}">
                <a16:creationId xmlns:a16="http://schemas.microsoft.com/office/drawing/2014/main" id="{2B683711-3896-CC7E-B407-CD951965E300}"/>
              </a:ext>
            </a:extLst>
          </p:cNvPr>
          <p:cNvGrpSpPr/>
          <p:nvPr/>
        </p:nvGrpSpPr>
        <p:grpSpPr>
          <a:xfrm>
            <a:off x="371128" y="1253138"/>
            <a:ext cx="10985495" cy="5082839"/>
            <a:chOff x="371128" y="1253138"/>
            <a:chExt cx="10985495" cy="5082839"/>
          </a:xfrm>
        </p:grpSpPr>
        <p:grpSp>
          <p:nvGrpSpPr>
            <p:cNvPr id="22" name="Group 21" descr="Icon depicting raw text">
              <a:extLst>
                <a:ext uri="{FF2B5EF4-FFF2-40B4-BE49-F238E27FC236}">
                  <a16:creationId xmlns:a16="http://schemas.microsoft.com/office/drawing/2014/main" id="{CB764A40-2EB9-FD85-DC65-7131A6C687A8}"/>
                </a:ext>
              </a:extLst>
            </p:cNvPr>
            <p:cNvGrpSpPr/>
            <p:nvPr/>
          </p:nvGrpSpPr>
          <p:grpSpPr>
            <a:xfrm>
              <a:off x="371128" y="2496019"/>
              <a:ext cx="1989039" cy="2194472"/>
              <a:chOff x="444280" y="1428133"/>
              <a:chExt cx="1989039" cy="2194472"/>
            </a:xfrm>
          </p:grpSpPr>
          <p:grpSp>
            <p:nvGrpSpPr>
              <p:cNvPr id="9" name="Group 8">
                <a:extLst>
                  <a:ext uri="{FF2B5EF4-FFF2-40B4-BE49-F238E27FC236}">
                    <a16:creationId xmlns:a16="http://schemas.microsoft.com/office/drawing/2014/main" id="{7E5CE0BA-9F4A-5CBB-5CBA-E05629F9E04B}"/>
                  </a:ext>
                </a:extLst>
              </p:cNvPr>
              <p:cNvGrpSpPr/>
              <p:nvPr/>
            </p:nvGrpSpPr>
            <p:grpSpPr>
              <a:xfrm>
                <a:off x="883919" y="1428133"/>
                <a:ext cx="1549400" cy="1549400"/>
                <a:chOff x="883919" y="1428133"/>
                <a:chExt cx="1549400" cy="1549400"/>
              </a:xfrm>
            </p:grpSpPr>
            <p:sp>
              <p:nvSpPr>
                <p:cNvPr id="6" name="Rectangle 5">
                  <a:extLst>
                    <a:ext uri="{FF2B5EF4-FFF2-40B4-BE49-F238E27FC236}">
                      <a16:creationId xmlns:a16="http://schemas.microsoft.com/office/drawing/2014/main" id="{F52E99D2-C2CC-FFEF-6888-DA2A14539CBF}"/>
                    </a:ext>
                  </a:extLst>
                </p:cNvPr>
                <p:cNvSpPr/>
                <p:nvPr/>
              </p:nvSpPr>
              <p:spPr bwMode="auto">
                <a:xfrm>
                  <a:off x="1170432" y="1931213"/>
                  <a:ext cx="965606" cy="88513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5" name="Graphic 4" descr="Document outline">
                  <a:extLst>
                    <a:ext uri="{FF2B5EF4-FFF2-40B4-BE49-F238E27FC236}">
                      <a16:creationId xmlns:a16="http://schemas.microsoft.com/office/drawing/2014/main" id="{192BF3F7-D7BA-850E-9C4F-27C4921D53A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83919" y="1428133"/>
                  <a:ext cx="1549400" cy="1549400"/>
                </a:xfrm>
                <a:prstGeom prst="rect">
                  <a:avLst/>
                </a:prstGeom>
              </p:spPr>
            </p:pic>
          </p:grpSp>
          <p:grpSp>
            <p:nvGrpSpPr>
              <p:cNvPr id="13" name="Group 12">
                <a:extLst>
                  <a:ext uri="{FF2B5EF4-FFF2-40B4-BE49-F238E27FC236}">
                    <a16:creationId xmlns:a16="http://schemas.microsoft.com/office/drawing/2014/main" id="{222BAC2A-2F98-0BD9-9322-0DCA16949CC6}"/>
                  </a:ext>
                </a:extLst>
              </p:cNvPr>
              <p:cNvGrpSpPr/>
              <p:nvPr/>
            </p:nvGrpSpPr>
            <p:grpSpPr>
              <a:xfrm>
                <a:off x="628742" y="1722731"/>
                <a:ext cx="1549400" cy="1549400"/>
                <a:chOff x="883919" y="1428133"/>
                <a:chExt cx="1549400" cy="1549400"/>
              </a:xfrm>
            </p:grpSpPr>
            <p:sp>
              <p:nvSpPr>
                <p:cNvPr id="14" name="Rectangle 13">
                  <a:extLst>
                    <a:ext uri="{FF2B5EF4-FFF2-40B4-BE49-F238E27FC236}">
                      <a16:creationId xmlns:a16="http://schemas.microsoft.com/office/drawing/2014/main" id="{DF00EC49-190D-BE03-460D-65ADAB39CC85}"/>
                    </a:ext>
                  </a:extLst>
                </p:cNvPr>
                <p:cNvSpPr/>
                <p:nvPr/>
              </p:nvSpPr>
              <p:spPr bwMode="auto">
                <a:xfrm>
                  <a:off x="1170432" y="1563463"/>
                  <a:ext cx="965606" cy="1252889"/>
                </a:xfrm>
                <a:custGeom>
                  <a:avLst/>
                  <a:gdLst>
                    <a:gd name="connsiteX0" fmla="*/ 0 w 965606"/>
                    <a:gd name="connsiteY0" fmla="*/ 0 h 1252889"/>
                    <a:gd name="connsiteX1" fmla="*/ 965606 w 965606"/>
                    <a:gd name="connsiteY1" fmla="*/ 0 h 1252889"/>
                    <a:gd name="connsiteX2" fmla="*/ 965606 w 965606"/>
                    <a:gd name="connsiteY2" fmla="*/ 1252889 h 1252889"/>
                    <a:gd name="connsiteX3" fmla="*/ 0 w 965606"/>
                    <a:gd name="connsiteY3" fmla="*/ 1252889 h 1252889"/>
                    <a:gd name="connsiteX4" fmla="*/ 0 w 965606"/>
                    <a:gd name="connsiteY4" fmla="*/ 0 h 1252889"/>
                    <a:gd name="connsiteX0" fmla="*/ 0 w 965606"/>
                    <a:gd name="connsiteY0" fmla="*/ 0 h 1252889"/>
                    <a:gd name="connsiteX1" fmla="*/ 804671 w 965606"/>
                    <a:gd name="connsiteY1" fmla="*/ 160934 h 1252889"/>
                    <a:gd name="connsiteX2" fmla="*/ 965606 w 965606"/>
                    <a:gd name="connsiteY2" fmla="*/ 1252889 h 1252889"/>
                    <a:gd name="connsiteX3" fmla="*/ 0 w 965606"/>
                    <a:gd name="connsiteY3" fmla="*/ 1252889 h 1252889"/>
                    <a:gd name="connsiteX4" fmla="*/ 0 w 965606"/>
                    <a:gd name="connsiteY4" fmla="*/ 0 h 1252889"/>
                    <a:gd name="connsiteX0" fmla="*/ 0 w 965606"/>
                    <a:gd name="connsiteY0" fmla="*/ 0 h 1252889"/>
                    <a:gd name="connsiteX1" fmla="*/ 804671 w 965606"/>
                    <a:gd name="connsiteY1" fmla="*/ 160934 h 1252889"/>
                    <a:gd name="connsiteX2" fmla="*/ 965606 w 965606"/>
                    <a:gd name="connsiteY2" fmla="*/ 1252889 h 1252889"/>
                    <a:gd name="connsiteX3" fmla="*/ 0 w 965606"/>
                    <a:gd name="connsiteY3" fmla="*/ 1252889 h 1252889"/>
                    <a:gd name="connsiteX4" fmla="*/ 0 w 965606"/>
                    <a:gd name="connsiteY4" fmla="*/ 0 h 1252889"/>
                    <a:gd name="connsiteX0" fmla="*/ 0 w 965606"/>
                    <a:gd name="connsiteY0" fmla="*/ 0 h 1252889"/>
                    <a:gd name="connsiteX1" fmla="*/ 804671 w 965606"/>
                    <a:gd name="connsiteY1" fmla="*/ 160934 h 1252889"/>
                    <a:gd name="connsiteX2" fmla="*/ 965606 w 965606"/>
                    <a:gd name="connsiteY2" fmla="*/ 1252889 h 1252889"/>
                    <a:gd name="connsiteX3" fmla="*/ 0 w 965606"/>
                    <a:gd name="connsiteY3" fmla="*/ 1252889 h 1252889"/>
                    <a:gd name="connsiteX4" fmla="*/ 0 w 965606"/>
                    <a:gd name="connsiteY4" fmla="*/ 0 h 12528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5606" h="1252889">
                      <a:moveTo>
                        <a:pt x="0" y="0"/>
                      </a:moveTo>
                      <a:cubicBezTo>
                        <a:pt x="268224" y="53645"/>
                        <a:pt x="580338" y="-9754"/>
                        <a:pt x="804671" y="160934"/>
                      </a:cubicBezTo>
                      <a:cubicBezTo>
                        <a:pt x="989989" y="378615"/>
                        <a:pt x="911961" y="888904"/>
                        <a:pt x="965606" y="1252889"/>
                      </a:cubicBezTo>
                      <a:lnTo>
                        <a:pt x="0" y="1252889"/>
                      </a:lnTo>
                      <a:lnTo>
                        <a:pt x="0" y="0"/>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5" name="Graphic 14" descr="Document outline">
                  <a:extLst>
                    <a:ext uri="{FF2B5EF4-FFF2-40B4-BE49-F238E27FC236}">
                      <a16:creationId xmlns:a16="http://schemas.microsoft.com/office/drawing/2014/main" id="{76F338F7-EC5C-DE08-779B-C019FE3A1C0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83919" y="1428133"/>
                  <a:ext cx="1549400" cy="1549400"/>
                </a:xfrm>
                <a:prstGeom prst="rect">
                  <a:avLst/>
                </a:prstGeom>
              </p:spPr>
            </p:pic>
          </p:grpSp>
          <p:grpSp>
            <p:nvGrpSpPr>
              <p:cNvPr id="17" name="Group 16">
                <a:extLst>
                  <a:ext uri="{FF2B5EF4-FFF2-40B4-BE49-F238E27FC236}">
                    <a16:creationId xmlns:a16="http://schemas.microsoft.com/office/drawing/2014/main" id="{4862B69B-C373-F31E-C060-3C55963BA34D}"/>
                  </a:ext>
                </a:extLst>
              </p:cNvPr>
              <p:cNvGrpSpPr/>
              <p:nvPr/>
            </p:nvGrpSpPr>
            <p:grpSpPr>
              <a:xfrm>
                <a:off x="444280" y="2073205"/>
                <a:ext cx="1549400" cy="1549400"/>
                <a:chOff x="883919" y="1428133"/>
                <a:chExt cx="1549400" cy="1549400"/>
              </a:xfrm>
            </p:grpSpPr>
            <p:sp>
              <p:nvSpPr>
                <p:cNvPr id="18" name="Rectangle 13">
                  <a:extLst>
                    <a:ext uri="{FF2B5EF4-FFF2-40B4-BE49-F238E27FC236}">
                      <a16:creationId xmlns:a16="http://schemas.microsoft.com/office/drawing/2014/main" id="{6FBC24BF-731B-F2F4-07CA-085D07416B78}"/>
                    </a:ext>
                  </a:extLst>
                </p:cNvPr>
                <p:cNvSpPr/>
                <p:nvPr/>
              </p:nvSpPr>
              <p:spPr bwMode="auto">
                <a:xfrm>
                  <a:off x="1170432" y="1563463"/>
                  <a:ext cx="965606" cy="1252889"/>
                </a:xfrm>
                <a:custGeom>
                  <a:avLst/>
                  <a:gdLst>
                    <a:gd name="connsiteX0" fmla="*/ 0 w 965606"/>
                    <a:gd name="connsiteY0" fmla="*/ 0 h 1252889"/>
                    <a:gd name="connsiteX1" fmla="*/ 965606 w 965606"/>
                    <a:gd name="connsiteY1" fmla="*/ 0 h 1252889"/>
                    <a:gd name="connsiteX2" fmla="*/ 965606 w 965606"/>
                    <a:gd name="connsiteY2" fmla="*/ 1252889 h 1252889"/>
                    <a:gd name="connsiteX3" fmla="*/ 0 w 965606"/>
                    <a:gd name="connsiteY3" fmla="*/ 1252889 h 1252889"/>
                    <a:gd name="connsiteX4" fmla="*/ 0 w 965606"/>
                    <a:gd name="connsiteY4" fmla="*/ 0 h 1252889"/>
                    <a:gd name="connsiteX0" fmla="*/ 0 w 965606"/>
                    <a:gd name="connsiteY0" fmla="*/ 0 h 1252889"/>
                    <a:gd name="connsiteX1" fmla="*/ 804671 w 965606"/>
                    <a:gd name="connsiteY1" fmla="*/ 160934 h 1252889"/>
                    <a:gd name="connsiteX2" fmla="*/ 965606 w 965606"/>
                    <a:gd name="connsiteY2" fmla="*/ 1252889 h 1252889"/>
                    <a:gd name="connsiteX3" fmla="*/ 0 w 965606"/>
                    <a:gd name="connsiteY3" fmla="*/ 1252889 h 1252889"/>
                    <a:gd name="connsiteX4" fmla="*/ 0 w 965606"/>
                    <a:gd name="connsiteY4" fmla="*/ 0 h 1252889"/>
                    <a:gd name="connsiteX0" fmla="*/ 0 w 965606"/>
                    <a:gd name="connsiteY0" fmla="*/ 0 h 1252889"/>
                    <a:gd name="connsiteX1" fmla="*/ 804671 w 965606"/>
                    <a:gd name="connsiteY1" fmla="*/ 160934 h 1252889"/>
                    <a:gd name="connsiteX2" fmla="*/ 965606 w 965606"/>
                    <a:gd name="connsiteY2" fmla="*/ 1252889 h 1252889"/>
                    <a:gd name="connsiteX3" fmla="*/ 0 w 965606"/>
                    <a:gd name="connsiteY3" fmla="*/ 1252889 h 1252889"/>
                    <a:gd name="connsiteX4" fmla="*/ 0 w 965606"/>
                    <a:gd name="connsiteY4" fmla="*/ 0 h 1252889"/>
                    <a:gd name="connsiteX0" fmla="*/ 0 w 965606"/>
                    <a:gd name="connsiteY0" fmla="*/ 0 h 1252889"/>
                    <a:gd name="connsiteX1" fmla="*/ 804671 w 965606"/>
                    <a:gd name="connsiteY1" fmla="*/ 160934 h 1252889"/>
                    <a:gd name="connsiteX2" fmla="*/ 965606 w 965606"/>
                    <a:gd name="connsiteY2" fmla="*/ 1252889 h 1252889"/>
                    <a:gd name="connsiteX3" fmla="*/ 0 w 965606"/>
                    <a:gd name="connsiteY3" fmla="*/ 1252889 h 1252889"/>
                    <a:gd name="connsiteX4" fmla="*/ 0 w 965606"/>
                    <a:gd name="connsiteY4" fmla="*/ 0 h 12528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5606" h="1252889">
                      <a:moveTo>
                        <a:pt x="0" y="0"/>
                      </a:moveTo>
                      <a:cubicBezTo>
                        <a:pt x="268224" y="53645"/>
                        <a:pt x="580338" y="-9754"/>
                        <a:pt x="804671" y="160934"/>
                      </a:cubicBezTo>
                      <a:cubicBezTo>
                        <a:pt x="989989" y="378615"/>
                        <a:pt x="911961" y="888904"/>
                        <a:pt x="965606" y="1252889"/>
                      </a:cubicBezTo>
                      <a:lnTo>
                        <a:pt x="0" y="1252889"/>
                      </a:lnTo>
                      <a:lnTo>
                        <a:pt x="0" y="0"/>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0" name="Graphic 19" descr="Document outline">
                  <a:extLst>
                    <a:ext uri="{FF2B5EF4-FFF2-40B4-BE49-F238E27FC236}">
                      <a16:creationId xmlns:a16="http://schemas.microsoft.com/office/drawing/2014/main" id="{458C8EF9-2E91-0CA6-D52E-9FF20E3D2E4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83919" y="1428133"/>
                  <a:ext cx="1549400" cy="1549400"/>
                </a:xfrm>
                <a:prstGeom prst="rect">
                  <a:avLst/>
                </a:prstGeom>
              </p:spPr>
            </p:pic>
          </p:grpSp>
        </p:grpSp>
        <p:sp>
          <p:nvSpPr>
            <p:cNvPr id="27" name="TextBox 26">
              <a:extLst>
                <a:ext uri="{FF2B5EF4-FFF2-40B4-BE49-F238E27FC236}">
                  <a16:creationId xmlns:a16="http://schemas.microsoft.com/office/drawing/2014/main" id="{F1E0ECD8-F0DC-94BB-9D52-AD6EE0EEE39C}"/>
                </a:ext>
              </a:extLst>
            </p:cNvPr>
            <p:cNvSpPr txBox="1"/>
            <p:nvPr/>
          </p:nvSpPr>
          <p:spPr>
            <a:xfrm>
              <a:off x="789048" y="4634615"/>
              <a:ext cx="865430" cy="276999"/>
            </a:xfrm>
            <a:prstGeom prst="rect">
              <a:avLst/>
            </a:prstGeom>
            <a:noFill/>
          </p:spPr>
          <p:txBody>
            <a:bodyPr wrap="none" lIns="0" tIns="0" rIns="0" bIns="0" rtlCol="0">
              <a:spAutoFit/>
            </a:bodyPr>
            <a:lstStyle/>
            <a:p>
              <a:pPr algn="l"/>
              <a:r>
                <a:rPr lang="en-US" sz="1800" dirty="0"/>
                <a:t>Raw text</a:t>
              </a:r>
            </a:p>
          </p:txBody>
        </p:sp>
        <p:pic>
          <p:nvPicPr>
            <p:cNvPr id="32" name="Graphic 31" descr="Gears outline">
              <a:extLst>
                <a:ext uri="{FF2B5EF4-FFF2-40B4-BE49-F238E27FC236}">
                  <a16:creationId xmlns:a16="http://schemas.microsoft.com/office/drawing/2014/main" id="{D8D43228-82EE-A4A5-0AD2-78D51BD7CA6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500355" y="2516834"/>
              <a:ext cx="1082657" cy="1082657"/>
            </a:xfrm>
            <a:prstGeom prst="rect">
              <a:avLst/>
            </a:prstGeom>
          </p:spPr>
        </p:pic>
        <p:sp>
          <p:nvSpPr>
            <p:cNvPr id="23" name="Arrow: Right 22" descr="Arrow indicating preprocessing from raw text to tokenization">
              <a:extLst>
                <a:ext uri="{FF2B5EF4-FFF2-40B4-BE49-F238E27FC236}">
                  <a16:creationId xmlns:a16="http://schemas.microsoft.com/office/drawing/2014/main" id="{3D0C2401-31EF-2F7E-D486-CD6FF377212E}"/>
                </a:ext>
                <a:ext uri="{C183D7F6-B498-43B3-948B-1728B52AA6E4}">
                  <adec:decorative xmlns:adec="http://schemas.microsoft.com/office/drawing/2017/decorative" val="0"/>
                </a:ext>
              </a:extLst>
            </p:cNvPr>
            <p:cNvSpPr/>
            <p:nvPr/>
          </p:nvSpPr>
          <p:spPr bwMode="auto">
            <a:xfrm>
              <a:off x="2313587" y="3308020"/>
              <a:ext cx="1580407" cy="641159"/>
            </a:xfrm>
            <a:prstGeom prst="rightArrow">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8" name="TextBox 27">
              <a:extLst>
                <a:ext uri="{FF2B5EF4-FFF2-40B4-BE49-F238E27FC236}">
                  <a16:creationId xmlns:a16="http://schemas.microsoft.com/office/drawing/2014/main" id="{425A1939-93A4-E542-6C9B-FBBE18DDC4AC}"/>
                </a:ext>
              </a:extLst>
            </p:cNvPr>
            <p:cNvSpPr txBox="1"/>
            <p:nvPr/>
          </p:nvSpPr>
          <p:spPr>
            <a:xfrm>
              <a:off x="3817421" y="2667506"/>
              <a:ext cx="1268424" cy="276999"/>
            </a:xfrm>
            <a:prstGeom prst="rect">
              <a:avLst/>
            </a:prstGeom>
            <a:noFill/>
          </p:spPr>
          <p:txBody>
            <a:bodyPr wrap="none" lIns="0" tIns="0" rIns="0" bIns="0" rtlCol="0">
              <a:spAutoFit/>
            </a:bodyPr>
            <a:lstStyle/>
            <a:p>
              <a:pPr algn="l"/>
              <a:r>
                <a:rPr lang="en-US" sz="1800" dirty="0"/>
                <a:t>Tokenization</a:t>
              </a:r>
            </a:p>
          </p:txBody>
        </p:sp>
        <p:sp>
          <p:nvSpPr>
            <p:cNvPr id="25" name="TextBox 24">
              <a:extLst>
                <a:ext uri="{FF2B5EF4-FFF2-40B4-BE49-F238E27FC236}">
                  <a16:creationId xmlns:a16="http://schemas.microsoft.com/office/drawing/2014/main" id="{B85DC534-0E14-15CC-2B90-35D930B738DC}"/>
                </a:ext>
              </a:extLst>
            </p:cNvPr>
            <p:cNvSpPr txBox="1"/>
            <p:nvPr/>
          </p:nvSpPr>
          <p:spPr>
            <a:xfrm>
              <a:off x="3965115" y="2966942"/>
              <a:ext cx="1005083" cy="1723549"/>
            </a:xfrm>
            <a:prstGeom prst="rect">
              <a:avLst/>
            </a:prstGeom>
            <a:noFill/>
          </p:spPr>
          <p:txBody>
            <a:bodyPr wrap="none" lIns="0" tIns="0" rIns="0" bIns="0" rtlCol="0">
              <a:spAutoFit/>
            </a:bodyPr>
            <a:lstStyle/>
            <a:p>
              <a:pPr algn="l"/>
              <a:r>
                <a:rPr lang="en-US" sz="1600" dirty="0">
                  <a:solidFill>
                    <a:schemeClr val="accent1"/>
                  </a:solidFill>
                </a:rPr>
                <a:t>{</a:t>
              </a:r>
            </a:p>
            <a:p>
              <a:pPr algn="l"/>
              <a:r>
                <a:rPr lang="en-US" sz="1600" dirty="0">
                  <a:solidFill>
                    <a:schemeClr val="accent1"/>
                  </a:solidFill>
                </a:rPr>
                <a:t> 1: a</a:t>
              </a:r>
            </a:p>
            <a:p>
              <a:pPr algn="l"/>
              <a:r>
                <a:rPr lang="en-US" sz="1600" dirty="0">
                  <a:solidFill>
                    <a:schemeClr val="accent1"/>
                  </a:solidFill>
                </a:rPr>
                <a:t> 2: boat</a:t>
              </a:r>
            </a:p>
            <a:p>
              <a:pPr algn="l"/>
              <a:r>
                <a:rPr lang="en-US" sz="1600" dirty="0">
                  <a:solidFill>
                    <a:schemeClr val="accent1"/>
                  </a:solidFill>
                </a:rPr>
                <a:t> 3: canal</a:t>
              </a:r>
            </a:p>
            <a:p>
              <a:pPr algn="l"/>
              <a:r>
                <a:rPr lang="en-US" sz="1600" dirty="0">
                  <a:solidFill>
                    <a:schemeClr val="accent1"/>
                  </a:solidFill>
                </a:rPr>
                <a:t> 4: dangled</a:t>
              </a:r>
            </a:p>
            <a:p>
              <a:pPr algn="l"/>
              <a:r>
                <a:rPr lang="en-US" sz="1600" dirty="0">
                  <a:solidFill>
                    <a:schemeClr val="accent1"/>
                  </a:solidFill>
                </a:rPr>
                <a:t> n: …</a:t>
              </a:r>
            </a:p>
            <a:p>
              <a:pPr algn="l"/>
              <a:r>
                <a:rPr lang="en-US" sz="1600" dirty="0">
                  <a:solidFill>
                    <a:schemeClr val="accent1"/>
                  </a:solidFill>
                </a:rPr>
                <a:t>}</a:t>
              </a:r>
            </a:p>
          </p:txBody>
        </p:sp>
        <p:sp>
          <p:nvSpPr>
            <p:cNvPr id="33" name="Arrow: Right 32" descr="Arrow depicting processing from tokenization to language model">
              <a:extLst>
                <a:ext uri="{FF2B5EF4-FFF2-40B4-BE49-F238E27FC236}">
                  <a16:creationId xmlns:a16="http://schemas.microsoft.com/office/drawing/2014/main" id="{C3969568-4939-6244-59C2-B4796663D24F}"/>
                </a:ext>
                <a:ext uri="{C183D7F6-B498-43B3-948B-1728B52AA6E4}">
                  <adec:decorative xmlns:adec="http://schemas.microsoft.com/office/drawing/2017/decorative" val="0"/>
                </a:ext>
              </a:extLst>
            </p:cNvPr>
            <p:cNvSpPr/>
            <p:nvPr/>
          </p:nvSpPr>
          <p:spPr bwMode="auto">
            <a:xfrm>
              <a:off x="4968263" y="3308653"/>
              <a:ext cx="1338155" cy="641159"/>
            </a:xfrm>
            <a:prstGeom prst="rightArrow">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6" name="TextBox 35">
              <a:extLst>
                <a:ext uri="{FF2B5EF4-FFF2-40B4-BE49-F238E27FC236}">
                  <a16:creationId xmlns:a16="http://schemas.microsoft.com/office/drawing/2014/main" id="{A3E22B60-2D50-4D9F-663F-123F12BE3D07}"/>
                </a:ext>
              </a:extLst>
            </p:cNvPr>
            <p:cNvSpPr txBox="1"/>
            <p:nvPr/>
          </p:nvSpPr>
          <p:spPr>
            <a:xfrm>
              <a:off x="5127761" y="3488923"/>
              <a:ext cx="805477" cy="276999"/>
            </a:xfrm>
            <a:prstGeom prst="rect">
              <a:avLst/>
            </a:prstGeom>
            <a:noFill/>
          </p:spPr>
          <p:txBody>
            <a:bodyPr wrap="none" lIns="0" tIns="0" rIns="0" bIns="0" rtlCol="0">
              <a:spAutoFit/>
            </a:bodyPr>
            <a:lstStyle/>
            <a:p>
              <a:pPr algn="l"/>
              <a:r>
                <a:rPr lang="en-US" sz="1800" dirty="0"/>
                <a:t>Training</a:t>
              </a:r>
            </a:p>
          </p:txBody>
        </p:sp>
        <p:pic>
          <p:nvPicPr>
            <p:cNvPr id="35" name="Graphic 34" descr="Network outline">
              <a:extLst>
                <a:ext uri="{FF2B5EF4-FFF2-40B4-BE49-F238E27FC236}">
                  <a16:creationId xmlns:a16="http://schemas.microsoft.com/office/drawing/2014/main" id="{C96A2191-13B5-62F0-589F-1A375A767CC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207606" y="2874323"/>
              <a:ext cx="1338155" cy="1338155"/>
            </a:xfrm>
            <a:prstGeom prst="rect">
              <a:avLst/>
            </a:prstGeom>
          </p:spPr>
        </p:pic>
        <p:sp>
          <p:nvSpPr>
            <p:cNvPr id="37" name="TextBox 36">
              <a:extLst>
                <a:ext uri="{FF2B5EF4-FFF2-40B4-BE49-F238E27FC236}">
                  <a16:creationId xmlns:a16="http://schemas.microsoft.com/office/drawing/2014/main" id="{C8CFA162-A946-75ED-9573-3CBC960A2D92}"/>
                </a:ext>
              </a:extLst>
            </p:cNvPr>
            <p:cNvSpPr txBox="1"/>
            <p:nvPr/>
          </p:nvSpPr>
          <p:spPr>
            <a:xfrm>
              <a:off x="6172749" y="4089367"/>
              <a:ext cx="1703993" cy="276999"/>
            </a:xfrm>
            <a:prstGeom prst="rect">
              <a:avLst/>
            </a:prstGeom>
            <a:noFill/>
          </p:spPr>
          <p:txBody>
            <a:bodyPr wrap="none" lIns="0" tIns="0" rIns="0" bIns="0" rtlCol="0">
              <a:spAutoFit/>
            </a:bodyPr>
            <a:lstStyle/>
            <a:p>
              <a:pPr algn="l"/>
              <a:r>
                <a:rPr lang="en-US" sz="1800" dirty="0"/>
                <a:t>Language model</a:t>
              </a:r>
            </a:p>
          </p:txBody>
        </p:sp>
        <p:grpSp>
          <p:nvGrpSpPr>
            <p:cNvPr id="8" name="Group 7" descr="Icon: Text analysis">
              <a:extLst>
                <a:ext uri="{FF2B5EF4-FFF2-40B4-BE49-F238E27FC236}">
                  <a16:creationId xmlns:a16="http://schemas.microsoft.com/office/drawing/2014/main" id="{04AFC248-DB2A-4147-9F96-D7A71B526318}"/>
                </a:ext>
                <a:ext uri="{C183D7F6-B498-43B3-948B-1728B52AA6E4}">
                  <adec:decorative xmlns:adec="http://schemas.microsoft.com/office/drawing/2017/decorative" val="0"/>
                </a:ext>
              </a:extLst>
            </p:cNvPr>
            <p:cNvGrpSpPr>
              <a:grpSpLocks/>
            </p:cNvGrpSpPr>
            <p:nvPr/>
          </p:nvGrpSpPr>
          <p:grpSpPr>
            <a:xfrm>
              <a:off x="6507713" y="1253138"/>
              <a:ext cx="787278" cy="673101"/>
              <a:chOff x="1605567" y="1792310"/>
              <a:chExt cx="1028593" cy="879419"/>
            </a:xfrm>
            <a:solidFill>
              <a:schemeClr val="accent2"/>
            </a:solidFill>
          </p:grpSpPr>
          <p:pic>
            <p:nvPicPr>
              <p:cNvPr id="4" name="Graphic 3" descr="Document">
                <a:extLst>
                  <a:ext uri="{FF2B5EF4-FFF2-40B4-BE49-F238E27FC236}">
                    <a16:creationId xmlns:a16="http://schemas.microsoft.com/office/drawing/2014/main" id="{0428FC25-9CF5-4A06-A31E-E9CA68A7FDA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605567" y="1792310"/>
                <a:ext cx="764146" cy="764146"/>
              </a:xfrm>
              <a:prstGeom prst="rect">
                <a:avLst/>
              </a:prstGeom>
            </p:spPr>
          </p:pic>
          <p:pic>
            <p:nvPicPr>
              <p:cNvPr id="7" name="Graphic 6" descr="Magnifying glass">
                <a:extLst>
                  <a:ext uri="{FF2B5EF4-FFF2-40B4-BE49-F238E27FC236}">
                    <a16:creationId xmlns:a16="http://schemas.microsoft.com/office/drawing/2014/main" id="{A6E8E470-B8AC-49C3-8259-92270FAEE9E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915525" y="1953094"/>
                <a:ext cx="718635" cy="718635"/>
              </a:xfrm>
              <a:prstGeom prst="rect">
                <a:avLst/>
              </a:prstGeom>
            </p:spPr>
          </p:pic>
        </p:grpSp>
        <p:sp>
          <p:nvSpPr>
            <p:cNvPr id="39" name="TextBox 38">
              <a:extLst>
                <a:ext uri="{FF2B5EF4-FFF2-40B4-BE49-F238E27FC236}">
                  <a16:creationId xmlns:a16="http://schemas.microsoft.com/office/drawing/2014/main" id="{F1EDAD41-D1B2-87B3-D267-D0ABBC89494C}"/>
                </a:ext>
              </a:extLst>
            </p:cNvPr>
            <p:cNvSpPr txBox="1"/>
            <p:nvPr/>
          </p:nvSpPr>
          <p:spPr>
            <a:xfrm>
              <a:off x="6145252" y="1849135"/>
              <a:ext cx="1513235" cy="369332"/>
            </a:xfrm>
            <a:prstGeom prst="rect">
              <a:avLst/>
            </a:prstGeom>
            <a:noFill/>
          </p:spPr>
          <p:txBody>
            <a:bodyPr wrap="square">
              <a:spAutoFit/>
            </a:bodyPr>
            <a:lstStyle/>
            <a:p>
              <a:r>
                <a:rPr lang="en-US" sz="1800" dirty="0"/>
                <a:t>Text analysis</a:t>
              </a:r>
            </a:p>
          </p:txBody>
        </p:sp>
        <p:sp>
          <p:nvSpPr>
            <p:cNvPr id="40" name="TextBox 39">
              <a:extLst>
                <a:ext uri="{FF2B5EF4-FFF2-40B4-BE49-F238E27FC236}">
                  <a16:creationId xmlns:a16="http://schemas.microsoft.com/office/drawing/2014/main" id="{5823EF0B-D8DB-E7D9-BA04-D6781C5D802E}"/>
                </a:ext>
              </a:extLst>
            </p:cNvPr>
            <p:cNvSpPr txBox="1"/>
            <p:nvPr/>
          </p:nvSpPr>
          <p:spPr>
            <a:xfrm>
              <a:off x="8141207" y="2224493"/>
              <a:ext cx="2005759" cy="369332"/>
            </a:xfrm>
            <a:prstGeom prst="rect">
              <a:avLst/>
            </a:prstGeom>
            <a:noFill/>
          </p:spPr>
          <p:txBody>
            <a:bodyPr wrap="square">
              <a:spAutoFit/>
            </a:bodyPr>
            <a:lstStyle/>
            <a:p>
              <a:r>
                <a:rPr lang="en-US" sz="1800" dirty="0"/>
                <a:t>Opinion mining</a:t>
              </a:r>
            </a:p>
          </p:txBody>
        </p:sp>
        <p:pic>
          <p:nvPicPr>
            <p:cNvPr id="11" name="Graphic 10" descr="Sad face outline">
              <a:extLst>
                <a:ext uri="{FF2B5EF4-FFF2-40B4-BE49-F238E27FC236}">
                  <a16:creationId xmlns:a16="http://schemas.microsoft.com/office/drawing/2014/main" id="{953952E0-B466-4618-AF74-E01BD583B7A6}"/>
                </a:ext>
                <a:ext uri="{C183D7F6-B498-43B3-948B-1728B52AA6E4}">
                  <adec:decorative xmlns:adec="http://schemas.microsoft.com/office/drawing/2017/decorative" val="0"/>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974899" y="1858580"/>
              <a:ext cx="480103" cy="480102"/>
            </a:xfrm>
            <a:prstGeom prst="rect">
              <a:avLst/>
            </a:prstGeom>
          </p:spPr>
        </p:pic>
        <p:pic>
          <p:nvPicPr>
            <p:cNvPr id="16" name="Graphic 15" descr="Smiling face outline">
              <a:extLst>
                <a:ext uri="{FF2B5EF4-FFF2-40B4-BE49-F238E27FC236}">
                  <a16:creationId xmlns:a16="http://schemas.microsoft.com/office/drawing/2014/main" id="{994E4F2D-2DD6-4DD1-BEAB-7FAB0C767286}"/>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8574792" y="1630150"/>
              <a:ext cx="480103" cy="480102"/>
            </a:xfrm>
            <a:prstGeom prst="rect">
              <a:avLst/>
            </a:prstGeom>
          </p:spPr>
        </p:pic>
        <p:sp>
          <p:nvSpPr>
            <p:cNvPr id="44" name="TextBox 43">
              <a:extLst>
                <a:ext uri="{FF2B5EF4-FFF2-40B4-BE49-F238E27FC236}">
                  <a16:creationId xmlns:a16="http://schemas.microsoft.com/office/drawing/2014/main" id="{14AB896F-F6DB-23E3-3FAF-7CB73DAC1CFB}"/>
                </a:ext>
              </a:extLst>
            </p:cNvPr>
            <p:cNvSpPr txBox="1"/>
            <p:nvPr/>
          </p:nvSpPr>
          <p:spPr>
            <a:xfrm>
              <a:off x="9138232" y="3808018"/>
              <a:ext cx="2218391" cy="369332"/>
            </a:xfrm>
            <a:prstGeom prst="rect">
              <a:avLst/>
            </a:prstGeom>
            <a:noFill/>
          </p:spPr>
          <p:txBody>
            <a:bodyPr wrap="square">
              <a:spAutoFit/>
            </a:bodyPr>
            <a:lstStyle/>
            <a:p>
              <a:r>
                <a:rPr lang="en-US" sz="1800" dirty="0"/>
                <a:t>Machine translation</a:t>
              </a:r>
            </a:p>
          </p:txBody>
        </p:sp>
        <p:pic>
          <p:nvPicPr>
            <p:cNvPr id="42" name="Graphic 41" descr="Speech with solid fill">
              <a:extLst>
                <a:ext uri="{FF2B5EF4-FFF2-40B4-BE49-F238E27FC236}">
                  <a16:creationId xmlns:a16="http://schemas.microsoft.com/office/drawing/2014/main" id="{D2B2F499-F3B1-9E64-C85E-F25D058D44E1}"/>
                </a:ext>
                <a:ext uri="{C183D7F6-B498-43B3-948B-1728B52AA6E4}">
                  <adec:decorative xmlns:adec="http://schemas.microsoft.com/office/drawing/2017/decorative" val="0"/>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rot="16200000">
              <a:off x="9414164" y="3064532"/>
              <a:ext cx="559688" cy="559688"/>
            </a:xfrm>
            <a:prstGeom prst="rect">
              <a:avLst/>
            </a:prstGeom>
          </p:spPr>
        </p:pic>
        <p:pic>
          <p:nvPicPr>
            <p:cNvPr id="21" name="Graphic 20" descr="Globe">
              <a:extLst>
                <a:ext uri="{FF2B5EF4-FFF2-40B4-BE49-F238E27FC236}">
                  <a16:creationId xmlns:a16="http://schemas.microsoft.com/office/drawing/2014/main" id="{29026433-AC35-406D-9847-7749B632F384}"/>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9816535" y="3138226"/>
              <a:ext cx="663376" cy="663374"/>
            </a:xfrm>
            <a:prstGeom prst="rect">
              <a:avLst/>
            </a:prstGeom>
          </p:spPr>
        </p:pic>
        <p:pic>
          <p:nvPicPr>
            <p:cNvPr id="43" name="Graphic 42" descr="Speech with solid fill">
              <a:extLst>
                <a:ext uri="{FF2B5EF4-FFF2-40B4-BE49-F238E27FC236}">
                  <a16:creationId xmlns:a16="http://schemas.microsoft.com/office/drawing/2014/main" id="{E2553858-D85F-6954-49BF-1BA84F601198}"/>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rot="16200000" flipH="1" flipV="1">
              <a:off x="10269601" y="3259629"/>
              <a:ext cx="559688" cy="559688"/>
            </a:xfrm>
            <a:prstGeom prst="rect">
              <a:avLst/>
            </a:prstGeom>
          </p:spPr>
        </p:pic>
        <p:sp>
          <p:nvSpPr>
            <p:cNvPr id="52" name="TextBox 51">
              <a:extLst>
                <a:ext uri="{FF2B5EF4-FFF2-40B4-BE49-F238E27FC236}">
                  <a16:creationId xmlns:a16="http://schemas.microsoft.com/office/drawing/2014/main" id="{0B8092BA-FF5A-171B-2782-04357DD953DE}"/>
                </a:ext>
              </a:extLst>
            </p:cNvPr>
            <p:cNvSpPr txBox="1"/>
            <p:nvPr/>
          </p:nvSpPr>
          <p:spPr>
            <a:xfrm>
              <a:off x="8783169" y="5126419"/>
              <a:ext cx="2218391" cy="369332"/>
            </a:xfrm>
            <a:prstGeom prst="rect">
              <a:avLst/>
            </a:prstGeom>
            <a:noFill/>
          </p:spPr>
          <p:txBody>
            <a:bodyPr wrap="square">
              <a:spAutoFit/>
            </a:bodyPr>
            <a:lstStyle/>
            <a:p>
              <a:r>
                <a:rPr lang="en-US" sz="1800" dirty="0"/>
                <a:t>Summarization</a:t>
              </a:r>
            </a:p>
          </p:txBody>
        </p:sp>
        <p:grpSp>
          <p:nvGrpSpPr>
            <p:cNvPr id="74" name="Group 73" descr="Summarizing text">
              <a:extLst>
                <a:ext uri="{FF2B5EF4-FFF2-40B4-BE49-F238E27FC236}">
                  <a16:creationId xmlns:a16="http://schemas.microsoft.com/office/drawing/2014/main" id="{ABCAC039-A0E8-89AF-043D-78DD7499DCE2}"/>
                </a:ext>
              </a:extLst>
            </p:cNvPr>
            <p:cNvGrpSpPr/>
            <p:nvPr/>
          </p:nvGrpSpPr>
          <p:grpSpPr>
            <a:xfrm>
              <a:off x="9625516" y="4568576"/>
              <a:ext cx="584872" cy="584872"/>
              <a:chOff x="9383760" y="4962156"/>
              <a:chExt cx="584872" cy="584872"/>
            </a:xfrm>
          </p:grpSpPr>
          <p:pic>
            <p:nvPicPr>
              <p:cNvPr id="47" name="Graphic 46" descr="Paper outline">
                <a:extLst>
                  <a:ext uri="{FF2B5EF4-FFF2-40B4-BE49-F238E27FC236}">
                    <a16:creationId xmlns:a16="http://schemas.microsoft.com/office/drawing/2014/main" id="{8976B3A4-9329-2738-0853-443C02C32CC5}"/>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9383760" y="4962156"/>
                <a:ext cx="584872" cy="584872"/>
              </a:xfrm>
              <a:prstGeom prst="rect">
                <a:avLst/>
              </a:prstGeom>
            </p:spPr>
          </p:pic>
          <p:grpSp>
            <p:nvGrpSpPr>
              <p:cNvPr id="51" name="Group 50">
                <a:extLst>
                  <a:ext uri="{FF2B5EF4-FFF2-40B4-BE49-F238E27FC236}">
                    <a16:creationId xmlns:a16="http://schemas.microsoft.com/office/drawing/2014/main" id="{36309D19-8412-D17A-761F-8040A3940458}"/>
                  </a:ext>
                </a:extLst>
              </p:cNvPr>
              <p:cNvGrpSpPr/>
              <p:nvPr/>
            </p:nvGrpSpPr>
            <p:grpSpPr>
              <a:xfrm>
                <a:off x="9537411" y="5223799"/>
                <a:ext cx="257079" cy="47078"/>
                <a:chOff x="8675827" y="5179162"/>
                <a:chExt cx="302282" cy="25199"/>
              </a:xfrm>
            </p:grpSpPr>
            <p:cxnSp>
              <p:nvCxnSpPr>
                <p:cNvPr id="49" name="Straight Connector 48">
                  <a:extLst>
                    <a:ext uri="{FF2B5EF4-FFF2-40B4-BE49-F238E27FC236}">
                      <a16:creationId xmlns:a16="http://schemas.microsoft.com/office/drawing/2014/main" id="{7B6598D1-144D-DFC4-D3D0-D44EBA4EF5E2}"/>
                    </a:ext>
                  </a:extLst>
                </p:cNvPr>
                <p:cNvCxnSpPr>
                  <a:cxnSpLocks/>
                </p:cNvCxnSpPr>
                <p:nvPr/>
              </p:nvCxnSpPr>
              <p:spPr>
                <a:xfrm>
                  <a:off x="8675827" y="5179162"/>
                  <a:ext cx="302282"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EDC105AF-3E9C-F638-4768-902DCE9970F0}"/>
                    </a:ext>
                  </a:extLst>
                </p:cNvPr>
                <p:cNvCxnSpPr>
                  <a:cxnSpLocks/>
                </p:cNvCxnSpPr>
                <p:nvPr/>
              </p:nvCxnSpPr>
              <p:spPr>
                <a:xfrm>
                  <a:off x="8675827" y="5204361"/>
                  <a:ext cx="302282"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pic>
          <p:nvPicPr>
            <p:cNvPr id="45" name="Graphic 44" descr="Document">
              <a:extLst>
                <a:ext uri="{FF2B5EF4-FFF2-40B4-BE49-F238E27FC236}">
                  <a16:creationId xmlns:a16="http://schemas.microsoft.com/office/drawing/2014/main" id="{5199D18E-580D-8FB1-31BD-0053F8211A5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992640" y="4568576"/>
              <a:ext cx="584872" cy="584872"/>
            </a:xfrm>
            <a:prstGeom prst="rect">
              <a:avLst/>
            </a:prstGeom>
          </p:spPr>
        </p:pic>
        <p:sp>
          <p:nvSpPr>
            <p:cNvPr id="55" name="TextBox 54">
              <a:extLst>
                <a:ext uri="{FF2B5EF4-FFF2-40B4-BE49-F238E27FC236}">
                  <a16:creationId xmlns:a16="http://schemas.microsoft.com/office/drawing/2014/main" id="{808F23CF-F469-DA75-27FF-F49B43146493}"/>
                </a:ext>
              </a:extLst>
            </p:cNvPr>
            <p:cNvSpPr txBox="1"/>
            <p:nvPr/>
          </p:nvSpPr>
          <p:spPr>
            <a:xfrm>
              <a:off x="6303053" y="5966645"/>
              <a:ext cx="2218391" cy="369332"/>
            </a:xfrm>
            <a:prstGeom prst="rect">
              <a:avLst/>
            </a:prstGeom>
            <a:noFill/>
          </p:spPr>
          <p:txBody>
            <a:bodyPr wrap="square">
              <a:spAutoFit/>
            </a:bodyPr>
            <a:lstStyle/>
            <a:p>
              <a:r>
                <a:rPr lang="en-US" sz="1800" dirty="0"/>
                <a:t>Conversational AI</a:t>
              </a:r>
            </a:p>
          </p:txBody>
        </p:sp>
        <p:cxnSp>
          <p:nvCxnSpPr>
            <p:cNvPr id="57" name="Straight Arrow Connector 56">
              <a:extLst>
                <a:ext uri="{FF2B5EF4-FFF2-40B4-BE49-F238E27FC236}">
                  <a16:creationId xmlns:a16="http://schemas.microsoft.com/office/drawing/2014/main" id="{506F29F4-CA6D-3440-1E50-C5FBFB188AEE}"/>
                </a:ext>
                <a:ext uri="{C183D7F6-B498-43B3-948B-1728B52AA6E4}">
                  <adec:decorative xmlns:adec="http://schemas.microsoft.com/office/drawing/2017/decorative" val="1"/>
                </a:ext>
              </a:extLst>
            </p:cNvPr>
            <p:cNvCxnSpPr/>
            <p:nvPr/>
          </p:nvCxnSpPr>
          <p:spPr>
            <a:xfrm>
              <a:off x="6956755" y="4529310"/>
              <a:ext cx="135830" cy="756135"/>
            </a:xfrm>
            <a:prstGeom prst="straightConnector1">
              <a:avLst/>
            </a:prstGeom>
            <a:ln w="57150">
              <a:solidFill>
                <a:schemeClr val="accent1">
                  <a:lumMod val="40000"/>
                  <a:lumOff val="6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54" name="Graphic 53" descr="Chat with solid fill">
              <a:extLst>
                <a:ext uri="{FF2B5EF4-FFF2-40B4-BE49-F238E27FC236}">
                  <a16:creationId xmlns:a16="http://schemas.microsoft.com/office/drawing/2014/main" id="{1B4130B7-8335-58B9-4CCF-6FF208E0E32C}"/>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6770510" y="5271819"/>
              <a:ext cx="914400" cy="914400"/>
            </a:xfrm>
            <a:prstGeom prst="rect">
              <a:avLst/>
            </a:prstGeom>
          </p:spPr>
        </p:pic>
        <p:cxnSp>
          <p:nvCxnSpPr>
            <p:cNvPr id="58" name="Straight Arrow Connector 57">
              <a:extLst>
                <a:ext uri="{FF2B5EF4-FFF2-40B4-BE49-F238E27FC236}">
                  <a16:creationId xmlns:a16="http://schemas.microsoft.com/office/drawing/2014/main" id="{091299FD-9949-1214-4DDB-221602845AE8}"/>
                </a:ext>
                <a:ext uri="{C183D7F6-B498-43B3-948B-1728B52AA6E4}">
                  <adec:decorative xmlns:adec="http://schemas.microsoft.com/office/drawing/2017/decorative" val="1"/>
                </a:ext>
              </a:extLst>
            </p:cNvPr>
            <p:cNvCxnSpPr>
              <a:cxnSpLocks/>
            </p:cNvCxnSpPr>
            <p:nvPr/>
          </p:nvCxnSpPr>
          <p:spPr>
            <a:xfrm>
              <a:off x="7658487" y="3960375"/>
              <a:ext cx="1271734" cy="608201"/>
            </a:xfrm>
            <a:prstGeom prst="straightConnector1">
              <a:avLst/>
            </a:prstGeom>
            <a:ln w="57150">
              <a:solidFill>
                <a:schemeClr val="accent1">
                  <a:lumMod val="40000"/>
                  <a:lumOff val="6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0840468F-2780-2778-75DF-5ED212CE39EE}"/>
                </a:ext>
                <a:ext uri="{C183D7F6-B498-43B3-948B-1728B52AA6E4}">
                  <adec:decorative xmlns:adec="http://schemas.microsoft.com/office/drawing/2017/decorative" val="1"/>
                </a:ext>
              </a:extLst>
            </p:cNvPr>
            <p:cNvCxnSpPr>
              <a:cxnSpLocks/>
            </p:cNvCxnSpPr>
            <p:nvPr/>
          </p:nvCxnSpPr>
          <p:spPr>
            <a:xfrm flipV="1">
              <a:off x="7820129" y="3503428"/>
              <a:ext cx="1464947" cy="123994"/>
            </a:xfrm>
            <a:prstGeom prst="straightConnector1">
              <a:avLst/>
            </a:prstGeom>
            <a:ln w="57150">
              <a:solidFill>
                <a:schemeClr val="accent1">
                  <a:lumMod val="40000"/>
                  <a:lumOff val="6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87306E6A-F01E-5FD9-1738-FA89812C1E17}"/>
                </a:ext>
                <a:ext uri="{C183D7F6-B498-43B3-948B-1728B52AA6E4}">
                  <adec:decorative xmlns:adec="http://schemas.microsoft.com/office/drawing/2017/decorative" val="1"/>
                </a:ext>
              </a:extLst>
            </p:cNvPr>
            <p:cNvCxnSpPr>
              <a:cxnSpLocks/>
            </p:cNvCxnSpPr>
            <p:nvPr/>
          </p:nvCxnSpPr>
          <p:spPr>
            <a:xfrm flipV="1">
              <a:off x="7545761" y="2641849"/>
              <a:ext cx="1237408" cy="576017"/>
            </a:xfrm>
            <a:prstGeom prst="straightConnector1">
              <a:avLst/>
            </a:prstGeom>
            <a:ln w="57150">
              <a:solidFill>
                <a:schemeClr val="accent1">
                  <a:lumMod val="40000"/>
                  <a:lumOff val="6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7A42172C-ED25-A2BE-CF0E-9573279FEC59}"/>
                </a:ext>
                <a:ext uri="{C183D7F6-B498-43B3-948B-1728B52AA6E4}">
                  <adec:decorative xmlns:adec="http://schemas.microsoft.com/office/drawing/2017/decorative" val="1"/>
                </a:ext>
              </a:extLst>
            </p:cNvPr>
            <p:cNvCxnSpPr>
              <a:cxnSpLocks/>
              <a:endCxn id="39" idx="2"/>
            </p:cNvCxnSpPr>
            <p:nvPr/>
          </p:nvCxnSpPr>
          <p:spPr>
            <a:xfrm flipV="1">
              <a:off x="6901869" y="2218467"/>
              <a:ext cx="1" cy="694826"/>
            </a:xfrm>
            <a:prstGeom prst="straightConnector1">
              <a:avLst/>
            </a:prstGeom>
            <a:ln w="57150">
              <a:solidFill>
                <a:schemeClr val="accent1">
                  <a:lumMod val="40000"/>
                  <a:lumOff val="6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75" name="Right Brace 74">
              <a:extLst>
                <a:ext uri="{FF2B5EF4-FFF2-40B4-BE49-F238E27FC236}">
                  <a16:creationId xmlns:a16="http://schemas.microsoft.com/office/drawing/2014/main" id="{498CEB94-AABC-F11A-11BD-D5F2DBA67FA1}"/>
                </a:ext>
                <a:ext uri="{C183D7F6-B498-43B3-948B-1728B52AA6E4}">
                  <adec:decorative xmlns:adec="http://schemas.microsoft.com/office/drawing/2017/decorative" val="1"/>
                </a:ext>
              </a:extLst>
            </p:cNvPr>
            <p:cNvSpPr/>
            <p:nvPr/>
          </p:nvSpPr>
          <p:spPr>
            <a:xfrm>
              <a:off x="9518992" y="4684086"/>
              <a:ext cx="134570" cy="384952"/>
            </a:xfrm>
            <a:prstGeom prst="rightBrac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TextBox 23">
              <a:extLst>
                <a:ext uri="{FF2B5EF4-FFF2-40B4-BE49-F238E27FC236}">
                  <a16:creationId xmlns:a16="http://schemas.microsoft.com/office/drawing/2014/main" id="{F6E4B9A8-D20E-B1A3-7A2B-7707E2DDFACD}"/>
                </a:ext>
                <a:ext uri="{C183D7F6-B498-43B3-948B-1728B52AA6E4}">
                  <adec:decorative xmlns:adec="http://schemas.microsoft.com/office/drawing/2017/decorative" val="1"/>
                </a:ext>
              </a:extLst>
            </p:cNvPr>
            <p:cNvSpPr txBox="1"/>
            <p:nvPr/>
          </p:nvSpPr>
          <p:spPr>
            <a:xfrm>
              <a:off x="2288867" y="3504204"/>
              <a:ext cx="1420645" cy="276999"/>
            </a:xfrm>
            <a:prstGeom prst="rect">
              <a:avLst/>
            </a:prstGeom>
            <a:noFill/>
          </p:spPr>
          <p:txBody>
            <a:bodyPr wrap="none" lIns="0" tIns="0" rIns="0" bIns="0" rtlCol="0">
              <a:spAutoFit/>
            </a:bodyPr>
            <a:lstStyle/>
            <a:p>
              <a:pPr algn="l"/>
              <a:r>
                <a:rPr lang="en-US" sz="1800" dirty="0"/>
                <a:t>Preprocessing</a:t>
              </a:r>
            </a:p>
          </p:txBody>
        </p:sp>
      </p:grpSp>
    </p:spTree>
    <p:extLst>
      <p:ext uri="{BB962C8B-B14F-4D97-AF65-F5344CB8AC3E}">
        <p14:creationId xmlns:p14="http://schemas.microsoft.com/office/powerpoint/2010/main" val="3307403688"/>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A033AA-01F4-4261-A80D-DD52D6E499CD}"/>
              </a:ext>
            </a:extLst>
          </p:cNvPr>
          <p:cNvSpPr>
            <a:spLocks noGrp="1"/>
          </p:cNvSpPr>
          <p:nvPr>
            <p:ph type="title"/>
          </p:nvPr>
        </p:nvSpPr>
        <p:spPr>
          <a:xfrm>
            <a:off x="588261" y="585216"/>
            <a:ext cx="11114004" cy="984885"/>
          </a:xfrm>
        </p:spPr>
        <p:txBody>
          <a:bodyPr/>
          <a:lstStyle/>
          <a:p>
            <a:r>
              <a:rPr lang="en-US" dirty="0"/>
              <a:t>Natural language processing and conversational AI in Azure</a:t>
            </a:r>
          </a:p>
        </p:txBody>
      </p:sp>
      <p:graphicFrame>
        <p:nvGraphicFramePr>
          <p:cNvPr id="6" name="表格 4">
            <a:extLst>
              <a:ext uri="{FF2B5EF4-FFF2-40B4-BE49-F238E27FC236}">
                <a16:creationId xmlns:a16="http://schemas.microsoft.com/office/drawing/2014/main" id="{92766727-1E53-534C-40C2-BB3C45265897}"/>
              </a:ext>
            </a:extLst>
          </p:cNvPr>
          <p:cNvGraphicFramePr>
            <a:graphicFrameLocks noGrp="1"/>
          </p:cNvGraphicFramePr>
          <p:nvPr>
            <p:extLst>
              <p:ext uri="{D42A27DB-BD31-4B8C-83A1-F6EECF244321}">
                <p14:modId xmlns:p14="http://schemas.microsoft.com/office/powerpoint/2010/main" val="1193279213"/>
              </p:ext>
            </p:extLst>
          </p:nvPr>
        </p:nvGraphicFramePr>
        <p:xfrm>
          <a:off x="588261" y="1213600"/>
          <a:ext cx="11015478" cy="5081130"/>
        </p:xfrm>
        <a:graphic>
          <a:graphicData uri="http://schemas.openxmlformats.org/drawingml/2006/table">
            <a:tbl>
              <a:tblPr firstRow="1" bandRow="1">
                <a:solidFill>
                  <a:schemeClr val="accent1"/>
                </a:solidFill>
                <a:tableStyleId>{2D5ABB26-0587-4C30-8999-92F81FD0307C}</a:tableStyleId>
              </a:tblPr>
              <a:tblGrid>
                <a:gridCol w="3671826">
                  <a:extLst>
                    <a:ext uri="{9D8B030D-6E8A-4147-A177-3AD203B41FA5}">
                      <a16:colId xmlns:a16="http://schemas.microsoft.com/office/drawing/2014/main" val="3915118245"/>
                    </a:ext>
                  </a:extLst>
                </a:gridCol>
                <a:gridCol w="3671826">
                  <a:extLst>
                    <a:ext uri="{9D8B030D-6E8A-4147-A177-3AD203B41FA5}">
                      <a16:colId xmlns:a16="http://schemas.microsoft.com/office/drawing/2014/main" val="4292243207"/>
                    </a:ext>
                  </a:extLst>
                </a:gridCol>
                <a:gridCol w="3671826">
                  <a:extLst>
                    <a:ext uri="{9D8B030D-6E8A-4147-A177-3AD203B41FA5}">
                      <a16:colId xmlns:a16="http://schemas.microsoft.com/office/drawing/2014/main" val="3013998133"/>
                    </a:ext>
                  </a:extLst>
                </a:gridCol>
              </a:tblGrid>
              <a:tr h="1514970">
                <a:tc>
                  <a:txBody>
                    <a:bodyPr/>
                    <a:lstStyle/>
                    <a:p>
                      <a:pPr marL="0" indent="0" algn="ctr">
                        <a:spcAft>
                          <a:spcPts val="600"/>
                        </a:spcAft>
                        <a:buFont typeface="Arial" panose="020B0604020202020204" pitchFamily="34" charset="0"/>
                        <a:buNone/>
                      </a:pPr>
                      <a:r>
                        <a:rPr lang="en-US" sz="1600" b="1" dirty="0">
                          <a:solidFill>
                            <a:schemeClr val="tx1"/>
                          </a:solidFill>
                        </a:rPr>
                        <a:t>Language</a:t>
                      </a:r>
                    </a:p>
                  </a:txBody>
                  <a:tcPr marL="182880" marR="182880" marT="137160" marB="13716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indent="0" algn="ctr" defTabSz="932742" rtl="0" eaLnBrk="1" latinLnBrk="0" hangingPunct="1">
                        <a:spcAft>
                          <a:spcPts val="600"/>
                        </a:spcAft>
                        <a:buFont typeface="Arial" panose="020B0604020202020204" pitchFamily="34" charset="0"/>
                        <a:buNone/>
                      </a:pPr>
                      <a:r>
                        <a:rPr lang="en-US" sz="1600" b="1" dirty="0">
                          <a:solidFill>
                            <a:schemeClr val="tx1"/>
                          </a:solidFill>
                        </a:rPr>
                        <a:t>Speech</a:t>
                      </a:r>
                    </a:p>
                  </a:txBody>
                  <a:tcPr marL="182880" marR="182880" marT="137160" marB="13716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indent="0" algn="ctr" defTabSz="932742" rtl="0" eaLnBrk="1" latinLnBrk="0" hangingPunct="1">
                        <a:spcAft>
                          <a:spcPts val="600"/>
                        </a:spcAft>
                        <a:buFont typeface="Arial" panose="020B0604020202020204" pitchFamily="34" charset="0"/>
                        <a:buNone/>
                      </a:pPr>
                      <a:r>
                        <a:rPr lang="en-US" sz="1600" b="1" dirty="0">
                          <a:solidFill>
                            <a:schemeClr val="tx1"/>
                          </a:solidFill>
                        </a:rPr>
                        <a:t>Translator</a:t>
                      </a:r>
                    </a:p>
                  </a:txBody>
                  <a:tcPr marL="182880" marR="182880" marT="137160" marB="13716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210425941"/>
                  </a:ext>
                </a:extLst>
              </a:tr>
              <a:tr h="2165602">
                <a:tc>
                  <a:txBody>
                    <a:bodyPr/>
                    <a:lstStyle/>
                    <a:p>
                      <a:pPr marL="228600" indent="-228600">
                        <a:spcAft>
                          <a:spcPts val="600"/>
                        </a:spcAft>
                        <a:buFont typeface="Arial" panose="020B0604020202020204" pitchFamily="34" charset="0"/>
                        <a:buChar char="•"/>
                      </a:pPr>
                      <a:r>
                        <a:rPr lang="en-US" sz="1600" b="0" dirty="0">
                          <a:solidFill>
                            <a:schemeClr val="tx1"/>
                          </a:solidFill>
                        </a:rPr>
                        <a:t>Language detection</a:t>
                      </a:r>
                    </a:p>
                    <a:p>
                      <a:pPr marL="228600" indent="-228600">
                        <a:spcAft>
                          <a:spcPts val="600"/>
                        </a:spcAft>
                        <a:buFont typeface="Arial" panose="020B0604020202020204" pitchFamily="34" charset="0"/>
                        <a:buChar char="•"/>
                      </a:pPr>
                      <a:r>
                        <a:rPr lang="en-US" sz="1600" b="0" dirty="0">
                          <a:solidFill>
                            <a:schemeClr val="tx1"/>
                          </a:solidFill>
                        </a:rPr>
                        <a:t>Key phrase extraction</a:t>
                      </a:r>
                    </a:p>
                    <a:p>
                      <a:pPr marL="228600" indent="-228600">
                        <a:spcAft>
                          <a:spcPts val="600"/>
                        </a:spcAft>
                        <a:buFont typeface="Arial" panose="020B0604020202020204" pitchFamily="34" charset="0"/>
                        <a:buChar char="•"/>
                      </a:pPr>
                      <a:r>
                        <a:rPr lang="en-US" sz="1600" b="0" dirty="0">
                          <a:solidFill>
                            <a:schemeClr val="tx1"/>
                          </a:solidFill>
                        </a:rPr>
                        <a:t>Named entity detection</a:t>
                      </a:r>
                    </a:p>
                    <a:p>
                      <a:pPr marL="228600" indent="-228600">
                        <a:spcAft>
                          <a:spcPts val="600"/>
                        </a:spcAft>
                        <a:buFont typeface="Arial" panose="020B0604020202020204" pitchFamily="34" charset="0"/>
                        <a:buChar char="•"/>
                      </a:pPr>
                      <a:r>
                        <a:rPr lang="en-US" sz="1600" b="0" dirty="0">
                          <a:solidFill>
                            <a:schemeClr val="tx1"/>
                          </a:solidFill>
                        </a:rPr>
                        <a:t>Sentiment analysis and opinion mining</a:t>
                      </a:r>
                    </a:p>
                    <a:p>
                      <a:pPr marL="228600" indent="-228600">
                        <a:spcAft>
                          <a:spcPts val="600"/>
                        </a:spcAft>
                        <a:buFont typeface="Arial" panose="020B0604020202020204" pitchFamily="34" charset="0"/>
                        <a:buChar char="•"/>
                      </a:pPr>
                      <a:r>
                        <a:rPr lang="en-US" sz="1600" b="0" dirty="0">
                          <a:solidFill>
                            <a:schemeClr val="tx1"/>
                          </a:solidFill>
                        </a:rPr>
                        <a:t>Personal information detection</a:t>
                      </a:r>
                    </a:p>
                    <a:p>
                      <a:pPr marL="228600" indent="-228600">
                        <a:spcAft>
                          <a:spcPts val="600"/>
                        </a:spcAft>
                        <a:buFont typeface="Arial" panose="020B0604020202020204" pitchFamily="34" charset="0"/>
                        <a:buChar char="•"/>
                      </a:pPr>
                      <a:r>
                        <a:rPr lang="en-US" sz="1600" b="0" dirty="0">
                          <a:solidFill>
                            <a:schemeClr val="tx1"/>
                          </a:solidFill>
                        </a:rPr>
                        <a:t>Summarization</a:t>
                      </a:r>
                    </a:p>
                    <a:p>
                      <a:pPr marL="228600" indent="-228600">
                        <a:spcAft>
                          <a:spcPts val="600"/>
                        </a:spcAft>
                        <a:buFont typeface="Arial" panose="020B0604020202020204" pitchFamily="34" charset="0"/>
                        <a:buChar char="•"/>
                      </a:pPr>
                      <a:r>
                        <a:rPr lang="en-US" sz="1600" b="0" dirty="0">
                          <a:solidFill>
                            <a:schemeClr val="tx1"/>
                          </a:solidFill>
                        </a:rPr>
                        <a:t>Question answering</a:t>
                      </a:r>
                    </a:p>
                    <a:p>
                      <a:pPr marL="228600" indent="-228600">
                        <a:spcAft>
                          <a:spcPts val="600"/>
                        </a:spcAft>
                        <a:buFont typeface="Arial" panose="020B0604020202020204" pitchFamily="34" charset="0"/>
                        <a:buChar char="•"/>
                      </a:pPr>
                      <a:r>
                        <a:rPr lang="en-US" sz="1600" b="0" dirty="0">
                          <a:solidFill>
                            <a:schemeClr val="tx1"/>
                          </a:solidFill>
                        </a:rPr>
                        <a:t>Conversational language understanding</a:t>
                      </a:r>
                    </a:p>
                    <a:p>
                      <a:pPr marL="228600" indent="-228600">
                        <a:spcAft>
                          <a:spcPts val="600"/>
                        </a:spcAft>
                        <a:buFont typeface="Arial" panose="020B0604020202020204" pitchFamily="34" charset="0"/>
                        <a:buChar char="•"/>
                      </a:pPr>
                      <a:r>
                        <a:rPr lang="en-US" sz="1600" b="0" dirty="0">
                          <a:solidFill>
                            <a:schemeClr val="tx1"/>
                          </a:solidFill>
                        </a:rPr>
                        <a:t>…</a:t>
                      </a:r>
                    </a:p>
                  </a:txBody>
                  <a:tcPr marL="182880" marR="182880" marT="137160" marB="13716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228600" indent="-228600" algn="l" defTabSz="932742" rtl="0" eaLnBrk="1" latinLnBrk="0" hangingPunct="1">
                        <a:spcAft>
                          <a:spcPts val="600"/>
                        </a:spcAft>
                        <a:buFont typeface="Arial" panose="020B0604020202020204" pitchFamily="34" charset="0"/>
                        <a:buChar char="•"/>
                      </a:pPr>
                      <a:r>
                        <a:rPr lang="en-US" sz="1600" kern="1200" dirty="0">
                          <a:solidFill>
                            <a:schemeClr val="tx1"/>
                          </a:solidFill>
                          <a:latin typeface="+mn-lt"/>
                          <a:ea typeface="+mn-ea"/>
                          <a:cs typeface="+mn-cs"/>
                        </a:rPr>
                        <a:t>Text to speech</a:t>
                      </a:r>
                    </a:p>
                    <a:p>
                      <a:pPr marL="228600" indent="-228600" algn="l" defTabSz="932742" rtl="0" eaLnBrk="1" latinLnBrk="0" hangingPunct="1">
                        <a:spcAft>
                          <a:spcPts val="600"/>
                        </a:spcAft>
                        <a:buFont typeface="Arial" panose="020B0604020202020204" pitchFamily="34" charset="0"/>
                        <a:buChar char="•"/>
                      </a:pPr>
                      <a:r>
                        <a:rPr lang="en-US" sz="1600" kern="1200" dirty="0">
                          <a:solidFill>
                            <a:schemeClr val="tx1"/>
                          </a:solidFill>
                          <a:latin typeface="+mn-lt"/>
                          <a:ea typeface="+mn-ea"/>
                          <a:cs typeface="+mn-cs"/>
                        </a:rPr>
                        <a:t>Speech to text</a:t>
                      </a:r>
                    </a:p>
                    <a:p>
                      <a:pPr marL="228600" indent="-228600" algn="l" defTabSz="932742" rtl="0" eaLnBrk="1" latinLnBrk="0" hangingPunct="1">
                        <a:spcAft>
                          <a:spcPts val="600"/>
                        </a:spcAft>
                        <a:buFont typeface="Arial" panose="020B0604020202020204" pitchFamily="34" charset="0"/>
                        <a:buChar char="•"/>
                      </a:pPr>
                      <a:r>
                        <a:rPr lang="en-US" sz="1600" kern="1200" dirty="0">
                          <a:solidFill>
                            <a:schemeClr val="tx1"/>
                          </a:solidFill>
                          <a:latin typeface="+mn-lt"/>
                          <a:ea typeface="+mn-ea"/>
                          <a:cs typeface="+mn-cs"/>
                        </a:rPr>
                        <a:t>Speech translation</a:t>
                      </a:r>
                    </a:p>
                    <a:p>
                      <a:pPr marL="228600" indent="-228600" algn="l" defTabSz="932742" rtl="0" eaLnBrk="1" latinLnBrk="0" hangingPunct="1">
                        <a:spcAft>
                          <a:spcPts val="600"/>
                        </a:spcAft>
                        <a:buFont typeface="Arial" panose="020B0604020202020204" pitchFamily="34" charset="0"/>
                        <a:buChar char="•"/>
                      </a:pPr>
                      <a:r>
                        <a:rPr lang="en-US" sz="1600" kern="1200" dirty="0">
                          <a:solidFill>
                            <a:schemeClr val="tx1"/>
                          </a:solidFill>
                          <a:latin typeface="+mn-lt"/>
                          <a:ea typeface="+mn-ea"/>
                          <a:cs typeface="+mn-cs"/>
                        </a:rPr>
                        <a:t>Speaker identification</a:t>
                      </a:r>
                    </a:p>
                    <a:p>
                      <a:pPr marL="228600" indent="-228600" algn="l" defTabSz="932742" rtl="0" eaLnBrk="1" latinLnBrk="0" hangingPunct="1">
                        <a:spcAft>
                          <a:spcPts val="600"/>
                        </a:spcAft>
                        <a:buFont typeface="Arial" panose="020B0604020202020204" pitchFamily="34" charset="0"/>
                        <a:buChar char="•"/>
                      </a:pPr>
                      <a:r>
                        <a:rPr lang="en-US" sz="1600" kern="1200" dirty="0">
                          <a:solidFill>
                            <a:schemeClr val="tx1"/>
                          </a:solidFill>
                          <a:latin typeface="+mn-lt"/>
                          <a:ea typeface="+mn-ea"/>
                          <a:cs typeface="+mn-cs"/>
                        </a:rPr>
                        <a:t>Language identification</a:t>
                      </a:r>
                    </a:p>
                    <a:p>
                      <a:pPr marL="228600" indent="-228600" algn="l" defTabSz="932742" rtl="0" eaLnBrk="1" latinLnBrk="0" hangingPunct="1">
                        <a:spcAft>
                          <a:spcPts val="600"/>
                        </a:spcAft>
                        <a:buFont typeface="Arial" panose="020B0604020202020204" pitchFamily="34" charset="0"/>
                        <a:buChar char="•"/>
                      </a:pPr>
                      <a:r>
                        <a:rPr lang="en-US" sz="1600" kern="1200" dirty="0">
                          <a:solidFill>
                            <a:schemeClr val="tx1"/>
                          </a:solidFill>
                          <a:latin typeface="+mn-lt"/>
                          <a:ea typeface="+mn-ea"/>
                          <a:cs typeface="+mn-cs"/>
                        </a:rPr>
                        <a:t>…</a:t>
                      </a:r>
                      <a:endParaRPr lang="en-US" sz="1600" b="0" dirty="0">
                        <a:solidFill>
                          <a:schemeClr val="tx1"/>
                        </a:solidFill>
                      </a:endParaRPr>
                    </a:p>
                  </a:txBody>
                  <a:tcPr marL="182880" marR="182880" marT="137160" marB="13716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228600" indent="-228600" algn="l" defTabSz="932742" rtl="0" eaLnBrk="1" latinLnBrk="0" hangingPunct="1">
                        <a:spcAft>
                          <a:spcPts val="600"/>
                        </a:spcAft>
                        <a:buFont typeface="Arial" panose="020B0604020202020204" pitchFamily="34" charset="0"/>
                        <a:buChar char="•"/>
                      </a:pPr>
                      <a:r>
                        <a:rPr lang="en-US" sz="1600" b="0" dirty="0">
                          <a:solidFill>
                            <a:schemeClr val="tx1"/>
                          </a:solidFill>
                        </a:rPr>
                        <a:t>Text translation</a:t>
                      </a:r>
                    </a:p>
                    <a:p>
                      <a:pPr marL="228600" indent="-228600" algn="l" defTabSz="932742" rtl="0" eaLnBrk="1" latinLnBrk="0" hangingPunct="1">
                        <a:spcAft>
                          <a:spcPts val="600"/>
                        </a:spcAft>
                        <a:buFont typeface="Arial" panose="020B0604020202020204" pitchFamily="34" charset="0"/>
                        <a:buChar char="•"/>
                      </a:pPr>
                      <a:r>
                        <a:rPr lang="en-US" sz="1600" b="0" dirty="0">
                          <a:solidFill>
                            <a:schemeClr val="tx1"/>
                          </a:solidFill>
                        </a:rPr>
                        <a:t>Document translation</a:t>
                      </a:r>
                    </a:p>
                    <a:p>
                      <a:pPr marL="228600" indent="-228600" algn="l" defTabSz="932742" rtl="0" eaLnBrk="1" latinLnBrk="0" hangingPunct="1">
                        <a:spcAft>
                          <a:spcPts val="600"/>
                        </a:spcAft>
                        <a:buFont typeface="Arial" panose="020B0604020202020204" pitchFamily="34" charset="0"/>
                        <a:buChar char="•"/>
                      </a:pPr>
                      <a:r>
                        <a:rPr lang="en-US" sz="1600" b="0" dirty="0">
                          <a:solidFill>
                            <a:schemeClr val="tx1"/>
                          </a:solidFill>
                        </a:rPr>
                        <a:t>Custom translation</a:t>
                      </a:r>
                    </a:p>
                    <a:p>
                      <a:pPr marL="228600" indent="-228600" algn="l" defTabSz="932742" rtl="0" eaLnBrk="1" latinLnBrk="0" hangingPunct="1">
                        <a:spcAft>
                          <a:spcPts val="600"/>
                        </a:spcAft>
                        <a:buFont typeface="Arial" panose="020B0604020202020204" pitchFamily="34" charset="0"/>
                        <a:buChar char="•"/>
                      </a:pPr>
                      <a:r>
                        <a:rPr lang="en-US" sz="1600" b="0" dirty="0">
                          <a:solidFill>
                            <a:schemeClr val="tx1"/>
                          </a:solidFill>
                        </a:rPr>
                        <a:t>…</a:t>
                      </a:r>
                    </a:p>
                  </a:txBody>
                  <a:tcPr marL="182880" marR="182880" marT="137160" marB="13716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223544364"/>
                  </a:ext>
                </a:extLst>
              </a:tr>
            </a:tbl>
          </a:graphicData>
        </a:graphic>
      </p:graphicFrame>
      <p:pic>
        <p:nvPicPr>
          <p:cNvPr id="4" name="Graphic 3" descr="Icon for AI language">
            <a:extLst>
              <a:ext uri="{FF2B5EF4-FFF2-40B4-BE49-F238E27FC236}">
                <a16:creationId xmlns:a16="http://schemas.microsoft.com/office/drawing/2014/main" id="{2722B42F-F9A2-7BF6-CA32-C76173E455B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963378" y="1349257"/>
            <a:ext cx="984884" cy="984884"/>
          </a:xfrm>
          <a:prstGeom prst="rect">
            <a:avLst/>
          </a:prstGeom>
        </p:spPr>
      </p:pic>
      <p:pic>
        <p:nvPicPr>
          <p:cNvPr id="7" name="Graphic 6" descr="Icon for AI speech">
            <a:extLst>
              <a:ext uri="{FF2B5EF4-FFF2-40B4-BE49-F238E27FC236}">
                <a16:creationId xmlns:a16="http://schemas.microsoft.com/office/drawing/2014/main" id="{20C5AA52-992B-C766-CE7E-14D39222BD3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03558" y="1349257"/>
            <a:ext cx="984884" cy="984884"/>
          </a:xfrm>
          <a:prstGeom prst="rect">
            <a:avLst/>
          </a:prstGeom>
        </p:spPr>
      </p:pic>
      <p:pic>
        <p:nvPicPr>
          <p:cNvPr id="9" name="Graphic 8" descr="Icon for AI Translator">
            <a:extLst>
              <a:ext uri="{FF2B5EF4-FFF2-40B4-BE49-F238E27FC236}">
                <a16:creationId xmlns:a16="http://schemas.microsoft.com/office/drawing/2014/main" id="{C78AA683-9805-5E07-303E-3861CD24EE5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243738" y="1349257"/>
            <a:ext cx="984884" cy="984884"/>
          </a:xfrm>
          <a:prstGeom prst="rect">
            <a:avLst/>
          </a:prstGeom>
        </p:spPr>
      </p:pic>
    </p:spTree>
    <p:extLst>
      <p:ext uri="{BB962C8B-B14F-4D97-AF65-F5344CB8AC3E}">
        <p14:creationId xmlns:p14="http://schemas.microsoft.com/office/powerpoint/2010/main" val="3000102502"/>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07C2C26-EFD2-E847-AEA7-5CEF245E0904}"/>
              </a:ext>
            </a:extLst>
          </p:cNvPr>
          <p:cNvSpPr>
            <a:spLocks noGrp="1"/>
          </p:cNvSpPr>
          <p:nvPr>
            <p:ph type="title"/>
          </p:nvPr>
        </p:nvSpPr>
        <p:spPr>
          <a:xfrm>
            <a:off x="569911" y="2892167"/>
            <a:ext cx="6089155" cy="1107996"/>
          </a:xfrm>
        </p:spPr>
        <p:txBody>
          <a:bodyPr/>
          <a:lstStyle/>
          <a:p>
            <a:r>
              <a:rPr lang="en-US" sz="3600" dirty="0"/>
              <a:t>Natural Language Processing capabilities in Azure</a:t>
            </a:r>
            <a:endParaRPr lang="en-US" dirty="0"/>
          </a:p>
        </p:txBody>
      </p:sp>
    </p:spTree>
    <p:extLst>
      <p:ext uri="{BB962C8B-B14F-4D97-AF65-F5344CB8AC3E}">
        <p14:creationId xmlns:p14="http://schemas.microsoft.com/office/powerpoint/2010/main" val="1830611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B43FB-438F-4EFE-926B-C3842E3E47E3}"/>
              </a:ext>
            </a:extLst>
          </p:cNvPr>
          <p:cNvSpPr>
            <a:spLocks noGrp="1"/>
          </p:cNvSpPr>
          <p:nvPr>
            <p:ph type="title"/>
          </p:nvPr>
        </p:nvSpPr>
        <p:spPr/>
        <p:txBody>
          <a:bodyPr/>
          <a:lstStyle/>
          <a:p>
            <a:r>
              <a:rPr lang="en-US" dirty="0"/>
              <a:t>Analyzing text</a:t>
            </a:r>
          </a:p>
        </p:txBody>
      </p:sp>
      <p:sp>
        <p:nvSpPr>
          <p:cNvPr id="9" name="Text Placeholder 2">
            <a:extLst>
              <a:ext uri="{FF2B5EF4-FFF2-40B4-BE49-F238E27FC236}">
                <a16:creationId xmlns:a16="http://schemas.microsoft.com/office/drawing/2014/main" id="{C2F74FDB-AB23-D93A-3EA3-BD2929B5508B}"/>
              </a:ext>
            </a:extLst>
          </p:cNvPr>
          <p:cNvSpPr>
            <a:spLocks noGrp="1"/>
          </p:cNvSpPr>
          <p:nvPr>
            <p:ph type="body" sz="quarter" idx="17"/>
          </p:nvPr>
        </p:nvSpPr>
        <p:spPr>
          <a:xfrm>
            <a:off x="584199" y="1386766"/>
            <a:ext cx="11011601" cy="307777"/>
          </a:xfrm>
        </p:spPr>
        <p:txBody>
          <a:bodyPr/>
          <a:lstStyle/>
          <a:p>
            <a:r>
              <a:rPr lang="en-US" sz="2000" dirty="0"/>
              <a:t>I had a wonderful vacation in France.</a:t>
            </a:r>
          </a:p>
        </p:txBody>
      </p:sp>
      <p:sp>
        <p:nvSpPr>
          <p:cNvPr id="10" name="Text Placeholder 2">
            <a:extLst>
              <a:ext uri="{FF2B5EF4-FFF2-40B4-BE49-F238E27FC236}">
                <a16:creationId xmlns:a16="http://schemas.microsoft.com/office/drawing/2014/main" id="{5BAE0FEA-BDE8-41ED-DDD7-FA84D33B0471}"/>
              </a:ext>
            </a:extLst>
          </p:cNvPr>
          <p:cNvSpPr txBox="1">
            <a:spLocks/>
          </p:cNvSpPr>
          <p:nvPr/>
        </p:nvSpPr>
        <p:spPr>
          <a:xfrm>
            <a:off x="584200" y="2003650"/>
            <a:ext cx="4699170" cy="1569660"/>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0"/>
              </a:spcAft>
              <a:buClrTx/>
              <a:buSzPct val="90000"/>
              <a:buFont typeface="Arial" panose="020B0604020202020204" pitchFamily="34" charset="0"/>
              <a:buNone/>
              <a:tabLst/>
              <a:defRPr sz="1600" kern="1200" spc="0" baseline="0">
                <a:solidFill>
                  <a:schemeClr val="tx1"/>
                </a:solidFill>
                <a:latin typeface="+mj-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indent="-228600">
              <a:spcAft>
                <a:spcPts val="1200"/>
              </a:spcAft>
              <a:buFont typeface="Arial" panose="020B0604020202020204" pitchFamily="34" charset="0"/>
              <a:buChar char="•"/>
            </a:pPr>
            <a:r>
              <a:rPr lang="en-US" sz="1800" b="1" dirty="0">
                <a:latin typeface="+mn-lt"/>
              </a:rPr>
              <a:t>Predominant Language: </a:t>
            </a:r>
            <a:r>
              <a:rPr lang="en-US" sz="1800" dirty="0">
                <a:latin typeface="+mn-lt"/>
              </a:rPr>
              <a:t>English</a:t>
            </a:r>
          </a:p>
          <a:p>
            <a:pPr marL="228600" indent="-228600">
              <a:spcAft>
                <a:spcPts val="1200"/>
              </a:spcAft>
              <a:buFont typeface="Arial" panose="020B0604020202020204" pitchFamily="34" charset="0"/>
              <a:buChar char="•"/>
            </a:pPr>
            <a:r>
              <a:rPr lang="en-US" sz="1800" b="1" dirty="0">
                <a:latin typeface="+mn-lt"/>
              </a:rPr>
              <a:t>Sentiment: </a:t>
            </a:r>
            <a:r>
              <a:rPr lang="en-US" sz="1800" dirty="0">
                <a:latin typeface="+mn-lt"/>
              </a:rPr>
              <a:t>.88 (positive)</a:t>
            </a:r>
          </a:p>
          <a:p>
            <a:pPr marL="285750" indent="-285750">
              <a:spcAft>
                <a:spcPts val="1200"/>
              </a:spcAft>
              <a:buFont typeface="Arial" panose="020B0604020202020204" pitchFamily="34" charset="0"/>
              <a:buChar char="•"/>
            </a:pPr>
            <a:r>
              <a:rPr lang="en-US" sz="1800" b="1" dirty="0">
                <a:latin typeface="+mn-lt"/>
              </a:rPr>
              <a:t>Key Phrases: </a:t>
            </a:r>
            <a:r>
              <a:rPr lang="en-US" sz="1800" dirty="0">
                <a:latin typeface="+mn-lt"/>
              </a:rPr>
              <a:t>“wonderful vacation”</a:t>
            </a:r>
          </a:p>
          <a:p>
            <a:pPr marL="228600" indent="-228600">
              <a:spcAft>
                <a:spcPts val="1200"/>
              </a:spcAft>
              <a:buFont typeface="Arial" panose="020B0604020202020204" pitchFamily="34" charset="0"/>
              <a:buChar char="•"/>
            </a:pPr>
            <a:r>
              <a:rPr lang="en-US" sz="1800" b="1" dirty="0">
                <a:latin typeface="+mn-lt"/>
              </a:rPr>
              <a:t>Entities: </a:t>
            </a:r>
            <a:r>
              <a:rPr lang="en-US" sz="1800" dirty="0">
                <a:latin typeface="+mn-lt"/>
              </a:rPr>
              <a:t>France</a:t>
            </a:r>
          </a:p>
        </p:txBody>
      </p:sp>
      <p:pic>
        <p:nvPicPr>
          <p:cNvPr id="1026" name="Picture 2" descr="Screen picture of Azure AI Language Studio welcome page">
            <a:extLst>
              <a:ext uri="{FF2B5EF4-FFF2-40B4-BE49-F238E27FC236}">
                <a16:creationId xmlns:a16="http://schemas.microsoft.com/office/drawing/2014/main" id="{AE4C775B-8D4D-352F-154F-E935DFEC06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42875" y="585216"/>
            <a:ext cx="6030009" cy="5163457"/>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254E84A9-7314-69C0-D9D8-7CC763F6EF4C}"/>
              </a:ext>
              <a:ext uri="{C183D7F6-B498-43B3-948B-1728B52AA6E4}">
                <adec:decorative xmlns:adec="http://schemas.microsoft.com/office/drawing/2017/decorative" val="1"/>
              </a:ext>
            </a:extLst>
          </p:cNvPr>
          <p:cNvSpPr/>
          <p:nvPr/>
        </p:nvSpPr>
        <p:spPr bwMode="auto">
          <a:xfrm>
            <a:off x="5437538" y="460691"/>
            <a:ext cx="6449662" cy="5458478"/>
          </a:xfrm>
          <a:prstGeom prst="rect">
            <a:avLst/>
          </a:prstGeom>
          <a:noFill/>
          <a:ln w="38100">
            <a:solidFill>
              <a:srgbClr val="C73ECC"/>
            </a:solid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4838478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xEl>
                                              <p:pRg st="0" end="0"/>
                                            </p:txEl>
                                          </p:spTgt>
                                        </p:tgtEl>
                                        <p:attrNameLst>
                                          <p:attrName>style.visibility</p:attrName>
                                        </p:attrNameLst>
                                      </p:cBhvr>
                                      <p:to>
                                        <p:strVal val="visible"/>
                                      </p:to>
                                    </p:set>
                                    <p:animEffect transition="in" filter="fade">
                                      <p:cBhvr>
                                        <p:cTn id="12" dur="500"/>
                                        <p:tgtEl>
                                          <p:spTgt spid="10">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xEl>
                                              <p:pRg st="1" end="1"/>
                                            </p:txEl>
                                          </p:spTgt>
                                        </p:tgtEl>
                                        <p:attrNameLst>
                                          <p:attrName>style.visibility</p:attrName>
                                        </p:attrNameLst>
                                      </p:cBhvr>
                                      <p:to>
                                        <p:strVal val="visible"/>
                                      </p:to>
                                    </p:set>
                                    <p:animEffect transition="in" filter="fade">
                                      <p:cBhvr>
                                        <p:cTn id="17" dur="500"/>
                                        <p:tgtEl>
                                          <p:spTgt spid="10">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
                                            <p:txEl>
                                              <p:pRg st="2" end="2"/>
                                            </p:txEl>
                                          </p:spTgt>
                                        </p:tgtEl>
                                        <p:attrNameLst>
                                          <p:attrName>style.visibility</p:attrName>
                                        </p:attrNameLst>
                                      </p:cBhvr>
                                      <p:to>
                                        <p:strVal val="visible"/>
                                      </p:to>
                                    </p:set>
                                    <p:animEffect transition="in" filter="fade">
                                      <p:cBhvr>
                                        <p:cTn id="22" dur="500"/>
                                        <p:tgtEl>
                                          <p:spTgt spid="10">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0">
                                            <p:txEl>
                                              <p:pRg st="3" end="3"/>
                                            </p:txEl>
                                          </p:spTgt>
                                        </p:tgtEl>
                                        <p:attrNameLst>
                                          <p:attrName>style.visibility</p:attrName>
                                        </p:attrNameLst>
                                      </p:cBhvr>
                                      <p:to>
                                        <p:strVal val="visible"/>
                                      </p:to>
                                    </p:set>
                                    <p:animEffect transition="in" filter="fade">
                                      <p:cBhvr>
                                        <p:cTn id="27" dur="500"/>
                                        <p:tgtEl>
                                          <p:spTgt spid="10">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bldP spid="10"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5E04DC-72B9-49CA-AF83-44D0D5AD2930}"/>
              </a:ext>
            </a:extLst>
          </p:cNvPr>
          <p:cNvSpPr>
            <a:spLocks noGrp="1"/>
          </p:cNvSpPr>
          <p:nvPr>
            <p:ph type="title"/>
          </p:nvPr>
        </p:nvSpPr>
        <p:spPr>
          <a:xfrm>
            <a:off x="588262" y="585216"/>
            <a:ext cx="11011600" cy="492443"/>
          </a:xfrm>
        </p:spPr>
        <p:txBody>
          <a:bodyPr/>
          <a:lstStyle/>
          <a:p>
            <a:r>
              <a:rPr lang="en-US" dirty="0"/>
              <a:t>Demo: </a:t>
            </a:r>
            <a:r>
              <a:rPr lang="en-US" b="0" i="0" dirty="0">
                <a:solidFill>
                  <a:srgbClr val="222222"/>
                </a:solidFill>
                <a:effectLst/>
              </a:rPr>
              <a:t>Explore Speech Studio</a:t>
            </a:r>
            <a:endParaRPr lang="en-US" dirty="0"/>
          </a:p>
        </p:txBody>
      </p:sp>
      <p:sp>
        <p:nvSpPr>
          <p:cNvPr id="9" name="Text Placeholder 8">
            <a:extLst>
              <a:ext uri="{FF2B5EF4-FFF2-40B4-BE49-F238E27FC236}">
                <a16:creationId xmlns:a16="http://schemas.microsoft.com/office/drawing/2014/main" id="{570571E5-5589-4D9B-7888-9DD5C35CC3F0}"/>
              </a:ext>
            </a:extLst>
          </p:cNvPr>
          <p:cNvSpPr>
            <a:spLocks noGrp="1"/>
          </p:cNvSpPr>
          <p:nvPr>
            <p:ph type="body" sz="quarter" idx="17"/>
          </p:nvPr>
        </p:nvSpPr>
        <p:spPr>
          <a:xfrm>
            <a:off x="4356038" y="1926472"/>
            <a:ext cx="6053426" cy="615553"/>
          </a:xfrm>
        </p:spPr>
        <p:txBody>
          <a:bodyPr/>
          <a:lstStyle/>
          <a:p>
            <a:pPr marL="342900" indent="-342900" defTabSz="914400">
              <a:buFont typeface="+mj-lt"/>
              <a:buAutoNum type="arabicPeriod"/>
              <a:defRPr/>
            </a:pPr>
            <a:r>
              <a:rPr lang="en-US" sz="2000" kern="0" dirty="0">
                <a:solidFill>
                  <a:schemeClr val="tx1"/>
                </a:solidFill>
                <a:latin typeface="+mn-lt"/>
                <a:cs typeface="Segoe UI"/>
              </a:rPr>
              <a:t>Follow along on the </a:t>
            </a:r>
            <a:r>
              <a:rPr lang="en-US" sz="2000" kern="0" dirty="0">
                <a:latin typeface="+mn-lt"/>
                <a:cs typeface="Segoe UI"/>
              </a:rPr>
              <a:t>exercise page at:</a:t>
            </a:r>
            <a:r>
              <a:rPr lang="en-US" sz="2000" b="1" kern="0" dirty="0">
                <a:latin typeface="+mn-lt"/>
                <a:cs typeface="Segoe UI"/>
              </a:rPr>
              <a:t> </a:t>
            </a:r>
            <a:r>
              <a:rPr lang="en-US" sz="2000" b="1" kern="0" dirty="0">
                <a:latin typeface="+mn-lt"/>
                <a:cs typeface="Segoe UI"/>
                <a:hlinkClick r:id="rId3"/>
              </a:rPr>
              <a:t>https://aka.ms/ai900-speech</a:t>
            </a:r>
            <a:r>
              <a:rPr lang="en-US" sz="2000" b="1" kern="0" dirty="0">
                <a:latin typeface="+mn-lt"/>
                <a:cs typeface="Segoe UI"/>
              </a:rPr>
              <a:t>  </a:t>
            </a:r>
          </a:p>
        </p:txBody>
      </p:sp>
      <p:sp>
        <p:nvSpPr>
          <p:cNvPr id="5" name="Text Placeholder 4">
            <a:extLst>
              <a:ext uri="{FF2B5EF4-FFF2-40B4-BE49-F238E27FC236}">
                <a16:creationId xmlns:a16="http://schemas.microsoft.com/office/drawing/2014/main" id="{B339B3DD-A887-E7A8-ABB1-1F7755CA485E}"/>
              </a:ext>
            </a:extLst>
          </p:cNvPr>
          <p:cNvSpPr>
            <a:spLocks noGrp="1"/>
          </p:cNvSpPr>
          <p:nvPr>
            <p:ph type="body" sz="quarter" idx="34"/>
          </p:nvPr>
        </p:nvSpPr>
        <p:spPr>
          <a:xfrm>
            <a:off x="588263" y="2542117"/>
            <a:ext cx="2027938" cy="1538883"/>
          </a:xfrm>
        </p:spPr>
        <p:txBody>
          <a:bodyPr/>
          <a:lstStyle/>
          <a:p>
            <a:r>
              <a:rPr lang="en-US" sz="2000" dirty="0">
                <a:latin typeface="+mn-lt"/>
              </a:rPr>
              <a:t>In this demo, </a:t>
            </a:r>
            <a:r>
              <a:rPr lang="en-US" sz="2000" b="0" i="0" dirty="0">
                <a:solidFill>
                  <a:srgbClr val="222222"/>
                </a:solidFill>
                <a:effectLst/>
                <a:latin typeface="+mn-lt"/>
              </a:rPr>
              <a:t>you’ll see </a:t>
            </a:r>
            <a:r>
              <a:rPr lang="en-US" sz="2000" b="1" i="0" dirty="0">
                <a:solidFill>
                  <a:srgbClr val="222222"/>
                </a:solidFill>
                <a:effectLst/>
                <a:latin typeface="+mn-lt"/>
              </a:rPr>
              <a:t>Azure AI Speech</a:t>
            </a:r>
            <a:r>
              <a:rPr lang="en-US" sz="2000" i="0" dirty="0">
                <a:solidFill>
                  <a:srgbClr val="222222"/>
                </a:solidFill>
                <a:effectLst/>
                <a:latin typeface="+mn-lt"/>
              </a:rPr>
              <a:t>’s</a:t>
            </a:r>
            <a:r>
              <a:rPr lang="en-US" sz="2000" b="0" i="0" dirty="0">
                <a:solidFill>
                  <a:srgbClr val="222222"/>
                </a:solidFill>
                <a:effectLst/>
                <a:latin typeface="+mn-lt"/>
              </a:rPr>
              <a:t> capabilities in action.</a:t>
            </a:r>
            <a:endParaRPr lang="en-US" sz="2000" dirty="0">
              <a:latin typeface="+mn-lt"/>
            </a:endParaRPr>
          </a:p>
        </p:txBody>
      </p:sp>
      <p:grpSp>
        <p:nvGrpSpPr>
          <p:cNvPr id="14" name="Group 13">
            <a:extLst>
              <a:ext uri="{FF2B5EF4-FFF2-40B4-BE49-F238E27FC236}">
                <a16:creationId xmlns:a16="http://schemas.microsoft.com/office/drawing/2014/main" id="{E920518B-4869-D1DA-AC56-89762D967066}"/>
              </a:ext>
              <a:ext uri="{C183D7F6-B498-43B3-948B-1728B52AA6E4}">
                <adec:decorative xmlns:adec="http://schemas.microsoft.com/office/drawing/2017/decorative" val="1"/>
              </a:ext>
            </a:extLst>
          </p:cNvPr>
          <p:cNvGrpSpPr/>
          <p:nvPr/>
        </p:nvGrpSpPr>
        <p:grpSpPr>
          <a:xfrm>
            <a:off x="2563579" y="1585913"/>
            <a:ext cx="1110600" cy="1110600"/>
            <a:chOff x="5540700" y="2116300"/>
            <a:chExt cx="1110600" cy="1110600"/>
          </a:xfrm>
        </p:grpSpPr>
        <p:sp>
          <p:nvSpPr>
            <p:cNvPr id="15" name="Oval 14">
              <a:extLst>
                <a:ext uri="{FF2B5EF4-FFF2-40B4-BE49-F238E27FC236}">
                  <a16:creationId xmlns:a16="http://schemas.microsoft.com/office/drawing/2014/main" id="{1F162F92-7C85-BEE8-EFBB-99B39FCEE7DA}"/>
                </a:ext>
              </a:extLst>
            </p:cNvPr>
            <p:cNvSpPr/>
            <p:nvPr/>
          </p:nvSpPr>
          <p:spPr>
            <a:xfrm>
              <a:off x="5540700" y="2116300"/>
              <a:ext cx="1110600" cy="1110600"/>
            </a:xfrm>
            <a:prstGeom prst="ellipse">
              <a:avLst/>
            </a:prstGeom>
            <a:solidFill>
              <a:srgbClr val="8DC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16" name="Picture 33">
              <a:extLst>
                <a:ext uri="{FF2B5EF4-FFF2-40B4-BE49-F238E27FC236}">
                  <a16:creationId xmlns:a16="http://schemas.microsoft.com/office/drawing/2014/main" id="{2663F0E8-A58C-9CF2-E18A-372E2219A6AD}"/>
                </a:ext>
              </a:extLst>
            </p:cNvPr>
            <p:cNvPicPr/>
            <p:nvPr/>
          </p:nvPicPr>
          <p:blipFill>
            <a:blip r:embed="rId4">
              <a:extLst>
                <a:ext uri="{96DAC541-7B7A-43D3-8B79-37D633B846F1}">
                  <asvg:svgBlip xmlns:asvg="http://schemas.microsoft.com/office/drawing/2016/SVG/main" r:embed="rId5"/>
                </a:ext>
              </a:extLst>
            </a:blip>
            <a:srcRect/>
            <a:stretch/>
          </p:blipFill>
          <p:spPr>
            <a:xfrm>
              <a:off x="5749602" y="2325202"/>
              <a:ext cx="692796" cy="692796"/>
            </a:xfrm>
            <a:prstGeom prst="rect">
              <a:avLst/>
            </a:prstGeom>
            <a:noFill/>
          </p:spPr>
        </p:pic>
      </p:grpSp>
    </p:spTree>
    <p:extLst>
      <p:ext uri="{BB962C8B-B14F-4D97-AF65-F5344CB8AC3E}">
        <p14:creationId xmlns:p14="http://schemas.microsoft.com/office/powerpoint/2010/main" val="3359247053"/>
      </p:ext>
    </p:extLst>
  </p:cSld>
  <p:clrMapOvr>
    <a:masterClrMapping/>
  </p:clrMapOvr>
  <p:transition>
    <p:fade/>
  </p:transition>
</p:sld>
</file>

<file path=ppt/theme/theme1.xml><?xml version="1.0" encoding="utf-8"?>
<a:theme xmlns:a="http://schemas.openxmlformats.org/drawingml/2006/main" name="2_LIGHT MODE">
  <a:themeElements>
    <a:clrScheme name="BAR Light">
      <a:dk1>
        <a:srgbClr val="000000"/>
      </a:dk1>
      <a:lt1>
        <a:srgbClr val="FFFFFF"/>
      </a:lt1>
      <a:dk2>
        <a:srgbClr val="091F2E"/>
      </a:dk2>
      <a:lt2>
        <a:srgbClr val="FFF8F3"/>
      </a:lt2>
      <a:accent1>
        <a:srgbClr val="702573"/>
      </a:accent1>
      <a:accent2>
        <a:srgbClr val="BF3AC4"/>
      </a:accent2>
      <a:accent3>
        <a:srgbClr val="FE5B38"/>
      </a:accent3>
      <a:accent4>
        <a:srgbClr val="D59DD7"/>
      </a:accent4>
      <a:accent5>
        <a:srgbClr val="FEE298"/>
      </a:accent5>
      <a:accent6>
        <a:srgbClr val="D7D2CA"/>
      </a:accent6>
      <a:hlink>
        <a:srgbClr val="0077D3"/>
      </a:hlink>
      <a:folHlink>
        <a:srgbClr val="0077D3"/>
      </a:folHlink>
    </a:clrScheme>
    <a:fontScheme name="Custom 3">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1600" dirty="0" smtClean="0"/>
        </a:defPPr>
      </a:lstStyle>
    </a:txDef>
  </a:objectDefaults>
  <a:extraClrSchemeLst/>
  <a:custClrLst>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Light Brown">
      <a:srgbClr val="E1D3C7"/>
    </a:custClr>
    <a:custClr name="Brown">
      <a:srgbClr val="BF9474"/>
    </a:custClr>
    <a:custClr name="Dark Brown">
      <a:srgbClr val="5C4738"/>
    </a:custClr>
    <a:custClr name="Light Yellow">
      <a:srgbClr val="FFE399"/>
    </a:custClr>
    <a:custClr name="Yellow">
      <a:srgbClr val="FFB900"/>
    </a:custClr>
    <a:custClr name="Dark Yellow">
      <a:srgbClr val="7F5A1A"/>
    </a:custClr>
    <a:custClr name="Light Orange">
      <a:srgbClr val="FFA38B"/>
    </a:custClr>
    <a:custClr name="Orange">
      <a:srgbClr val="FF5C39"/>
    </a:custClr>
    <a:custClr name="Dark Orange">
      <a:srgbClr val="73391D"/>
    </a:custClr>
    <a:custClr name="Light Red">
      <a:srgbClr val="FFB3BB"/>
    </a:custClr>
    <a:custClr name="Red">
      <a:srgbClr val="F4364C"/>
    </a:custClr>
    <a:custClr name="Dark Red">
      <a:srgbClr val="73262F"/>
    </a:custClr>
    <a:custClr name="Light Magenta">
      <a:srgbClr val="D59ED7"/>
    </a:custClr>
    <a:custClr name="Magenta">
      <a:srgbClr val="C03BC4"/>
    </a:custClr>
    <a:custClr name="Dark Magenta">
      <a:srgbClr val="702573"/>
    </a:custClr>
    <a:custClr name="Light Purple">
      <a:srgbClr val="C5B4E3"/>
    </a:custClr>
    <a:custClr name="Purple">
      <a:srgbClr val="8661C5"/>
    </a:custClr>
    <a:custClr name="Dark Purple">
      <a:srgbClr val="463668"/>
    </a:custClr>
    <a:custClr name="Light Blue">
      <a:srgbClr val="8DC8E8"/>
    </a:custClr>
    <a:custClr name="Blue">
      <a:srgbClr val="0078D4"/>
    </a:custClr>
    <a:custClr name="Dark Blue">
      <a:srgbClr val="2A446F"/>
    </a:custClr>
    <a:custClr name="Light Teal">
      <a:srgbClr val="B9DCD2"/>
    </a:custClr>
    <a:custClr name="Teal">
      <a:srgbClr val="49C5B1"/>
    </a:custClr>
    <a:custClr name="Dark Teal">
      <a:srgbClr val="225B62"/>
    </a:custClr>
    <a:custClr name="Light Green">
      <a:srgbClr val="D4EC8E"/>
    </a:custClr>
    <a:custClr name="Green">
      <a:srgbClr val="8DE971"/>
    </a:custClr>
    <a:custClr name="Dark Green">
      <a:srgbClr val="07641D"/>
    </a:custClr>
    <a:custClr name="Blue Black">
      <a:srgbClr val="091F2C"/>
    </a:custClr>
    <a:custClr name="Pure Black">
      <a:srgbClr val="000000"/>
    </a:custClr>
    <a:custClr name="Brown Black">
      <a:srgbClr val="291817"/>
    </a:custClr>
  </a:custClrLst>
  <a:extLst>
    <a:ext uri="{05A4C25C-085E-4340-85A3-A5531E510DB2}">
      <thm15:themeFamily xmlns:thm15="http://schemas.microsoft.com/office/thememl/2012/main" name="ILT_Course_Trainer-Template_063023_Final" id="{53CE3B9D-47D1-490F-99CD-422B5AEB3016}" vid="{B2DBE1BE-CBAC-4342-9A93-0CBD83F7518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C7EC088F4D2974C9244144D3FA78CFC" ma:contentTypeVersion="8" ma:contentTypeDescription="Create a new document." ma:contentTypeScope="" ma:versionID="e1c38cc7a2baa39586734f3e69393826">
  <xsd:schema xmlns:xsd="http://www.w3.org/2001/XMLSchema" xmlns:xs="http://www.w3.org/2001/XMLSchema" xmlns:p="http://schemas.microsoft.com/office/2006/metadata/properties" xmlns:ns1="http://schemas.microsoft.com/sharepoint/v3" xmlns:ns2="92a942ff-a7ab-46b5-9ede-efd58ff8e61c" xmlns:ns3="a51c428d-9d60-41bd-8e8b-21795199cb1f" targetNamespace="http://schemas.microsoft.com/office/2006/metadata/properties" ma:root="true" ma:fieldsID="0b740379ab64b4056a59037551413ce9" ns1:_="" ns2:_="" ns3:_="">
    <xsd:import namespace="http://schemas.microsoft.com/sharepoint/v3"/>
    <xsd:import namespace="92a942ff-a7ab-46b5-9ede-efd58ff8e61c"/>
    <xsd:import namespace="a51c428d-9d60-41bd-8e8b-21795199cb1f"/>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3:SharedWithUsers" minOccurs="0"/>
                <xsd:element ref="ns3:SharedWithDetails"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4" nillable="true" ma:displayName="Unified Compliance Policy Properties" ma:hidden="true" ma:internalName="_ip_UnifiedCompliancePolicyProperties">
      <xsd:simpleType>
        <xsd:restriction base="dms:Note"/>
      </xsd:simpleType>
    </xsd:element>
    <xsd:element name="_ip_UnifiedCompliancePolicyUIAction" ma:index="15"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92a942ff-a7ab-46b5-9ede-efd58ff8e61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51c428d-9d60-41bd-8e8b-21795199cb1f"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7D26284-2CA4-4084-A0F7-8EC9491B5DC6}">
  <ds:schemaRefs>
    <ds:schemaRef ds:uri="http://schemas.microsoft.com/office/2006/documentManagement/types"/>
    <ds:schemaRef ds:uri="92a942ff-a7ab-46b5-9ede-efd58ff8e61c"/>
    <ds:schemaRef ds:uri="http://www.w3.org/XML/1998/namespace"/>
    <ds:schemaRef ds:uri="http://schemas.openxmlformats.org/package/2006/metadata/core-properties"/>
    <ds:schemaRef ds:uri="http://purl.org/dc/elements/1.1/"/>
    <ds:schemaRef ds:uri="http://purl.org/dc/terms/"/>
    <ds:schemaRef ds:uri="http://schemas.microsoft.com/office/infopath/2007/PartnerControls"/>
    <ds:schemaRef ds:uri="http://schemas.microsoft.com/office/2006/metadata/properties"/>
    <ds:schemaRef ds:uri="http://schemas.microsoft.com/sharepoint/v3"/>
    <ds:schemaRef ds:uri="a51c428d-9d60-41bd-8e8b-21795199cb1f"/>
    <ds:schemaRef ds:uri="http://purl.org/dc/dcmitype/"/>
  </ds:schemaRefs>
</ds:datastoreItem>
</file>

<file path=customXml/itemProps2.xml><?xml version="1.0" encoding="utf-8"?>
<ds:datastoreItem xmlns:ds="http://schemas.openxmlformats.org/officeDocument/2006/customXml" ds:itemID="{BED17F2D-14AF-4880-87CA-B114404A4537}">
  <ds:schemaRefs>
    <ds:schemaRef ds:uri="http://schemas.microsoft.com/sharepoint/v3/contenttype/forms"/>
  </ds:schemaRefs>
</ds:datastoreItem>
</file>

<file path=customXml/itemProps3.xml><?xml version="1.0" encoding="utf-8"?>
<ds:datastoreItem xmlns:ds="http://schemas.openxmlformats.org/officeDocument/2006/customXml" ds:itemID="{060613FC-C79D-4A7D-ACF6-BC9DB6BE73A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92a942ff-a7ab-46b5-9ede-efd58ff8e61c"/>
    <ds:schemaRef ds:uri="a51c428d-9d60-41bd-8e8b-21795199cb1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1a19d03a-48bc-4359-8038-5b5f6d5847c3}"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
  <TotalTime>0</TotalTime>
  <Words>2541</Words>
  <Application>Microsoft Macintosh PowerPoint</Application>
  <PresentationFormat>Widescreen</PresentationFormat>
  <Paragraphs>239</Paragraphs>
  <Slides>20</Slides>
  <Notes>20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20</vt:i4>
      </vt:variant>
    </vt:vector>
  </HeadingPairs>
  <TitlesOfParts>
    <vt:vector size="29" baseType="lpstr">
      <vt:lpstr>Arial</vt:lpstr>
      <vt:lpstr>Calibri</vt:lpstr>
      <vt:lpstr>Consolas</vt:lpstr>
      <vt:lpstr>Segoe UI</vt:lpstr>
      <vt:lpstr>Segoe UI Black</vt:lpstr>
      <vt:lpstr>Segoe UI Light</vt:lpstr>
      <vt:lpstr>Segoe UI Semibold</vt:lpstr>
      <vt:lpstr>Wingdings</vt:lpstr>
      <vt:lpstr>2_LIGHT MODE</vt:lpstr>
      <vt:lpstr>Microsoft Azure AI Fundamentals: Natural Language Processing</vt:lpstr>
      <vt:lpstr>Agenda</vt:lpstr>
      <vt:lpstr>Learning Objectives</vt:lpstr>
      <vt:lpstr>Natural Language Processing (NLP) Concepts</vt:lpstr>
      <vt:lpstr>What is natural language processing?</vt:lpstr>
      <vt:lpstr>Natural language processing and conversational AI in Azure</vt:lpstr>
      <vt:lpstr>Natural Language Processing capabilities in Azure</vt:lpstr>
      <vt:lpstr>Analyzing text</vt:lpstr>
      <vt:lpstr>Demo: Explore Speech Studio</vt:lpstr>
      <vt:lpstr>Question answering</vt:lpstr>
      <vt:lpstr>Azure bot service</vt:lpstr>
      <vt:lpstr>Demo: Use Question Answering model with Language Studio</vt:lpstr>
      <vt:lpstr>Conversational language understanding</vt:lpstr>
      <vt:lpstr>Demo: Use Conversational Language Understanding with Language Studio</vt:lpstr>
      <vt:lpstr>Speech recognition and synthesis</vt:lpstr>
      <vt:lpstr>Exercise: Analyze text with Language Studio</vt:lpstr>
      <vt:lpstr>Knowledge check</vt:lpstr>
      <vt:lpstr>Summary</vt:lpstr>
      <vt:lpstr>References</vt:lpstr>
      <vt:lpstr>Closing slide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Explore Fundamentals of Natural Language Processing</dc:title>
  <dc:creator/>
  <cp:lastModifiedBy/>
  <cp:revision>5</cp:revision>
  <dcterms:created xsi:type="dcterms:W3CDTF">2023-09-01T07:23:13Z</dcterms:created>
  <dcterms:modified xsi:type="dcterms:W3CDTF">2025-01-17T19:15:46Z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dlc_policyId">
    <vt:lpwstr/>
  </property>
  <property fmtid="{D5CDD505-2E9C-101B-9397-08002B2CF9AE}" pid="3" name="ContentTypeId">
    <vt:lpwstr>0x0101006CBF43FC683E9146BDEA0F890B4A78EB</vt:lpwstr>
  </property>
  <property fmtid="{D5CDD505-2E9C-101B-9397-08002B2CF9AE}" pid="4" name="ItemRetentionFormula">
    <vt:lpwstr/>
  </property>
  <property fmtid="{D5CDD505-2E9C-101B-9397-08002B2CF9AE}" pid="5" name="ClassificationContentMarkingFooterLocations">
    <vt:lpwstr>2_LIGHT MODE:5</vt:lpwstr>
  </property>
  <property fmtid="{D5CDD505-2E9C-101B-9397-08002B2CF9AE}" pid="6" name="ClassificationContentMarkingFooterText">
    <vt:lpwstr>Classified as Microsoft Confidential</vt:lpwstr>
  </property>
</Properties>
</file>